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648" r:id="rId5"/>
  </p:sldMasterIdLst>
  <p:notesMasterIdLst>
    <p:notesMasterId r:id="rId25"/>
  </p:notesMasterIdLst>
  <p:sldIdLst>
    <p:sldId id="256" r:id="rId6"/>
    <p:sldId id="285" r:id="rId7"/>
    <p:sldId id="257" r:id="rId8"/>
    <p:sldId id="288" r:id="rId9"/>
    <p:sldId id="259" r:id="rId10"/>
    <p:sldId id="281" r:id="rId11"/>
    <p:sldId id="284" r:id="rId12"/>
    <p:sldId id="283" r:id="rId13"/>
    <p:sldId id="271" r:id="rId14"/>
    <p:sldId id="289" r:id="rId15"/>
    <p:sldId id="267" r:id="rId16"/>
    <p:sldId id="293" r:id="rId17"/>
    <p:sldId id="292" r:id="rId18"/>
    <p:sldId id="291" r:id="rId19"/>
    <p:sldId id="261" r:id="rId20"/>
    <p:sldId id="274" r:id="rId21"/>
    <p:sldId id="275" r:id="rId22"/>
    <p:sldId id="279" r:id="rId23"/>
    <p:sldId id="290" r:id="rId24"/>
  </p:sldIdLst>
  <p:sldSz cx="9144000" cy="6858000" type="screen4x3"/>
  <p:notesSz cx="6858000" cy="152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9FF24E-07BF-7289-A342-2B7F3DC7F975}" v="12" dt="2020-04-29T12:00:33.815"/>
    <p1510:client id="{EF118194-D2A0-4A65-BAFB-B3DEE23ECED2}" v="22" dt="2020-04-29T14:55:14.134"/>
    <p1510:client id="{FA2B0E82-1761-887F-06A5-AC34EE187DD4}" v="10" dt="2020-04-28T14:02:05.8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6846" autoAdjust="0"/>
  </p:normalViewPr>
  <p:slideViewPr>
    <p:cSldViewPr snapToGrid="0">
      <p:cViewPr varScale="1">
        <p:scale>
          <a:sx n="79" d="100"/>
          <a:sy n="79" d="100"/>
        </p:scale>
        <p:origin x="-195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1.svg"/><Relationship Id="rId1" Type="http://schemas.openxmlformats.org/officeDocument/2006/relationships/image" Target="../media/image10.png"/><Relationship Id="rId2" Type="http://schemas.openxmlformats.org/officeDocument/2006/relationships/image" Target="../media/image11.svg"/><Relationship Id="rId3" Type="http://schemas.openxmlformats.org/officeDocument/2006/relationships/image" Target="../media/image11.png"/><Relationship Id="rId4" Type="http://schemas.openxmlformats.org/officeDocument/2006/relationships/image" Target="../media/image13.svg"/><Relationship Id="rId5" Type="http://schemas.openxmlformats.org/officeDocument/2006/relationships/image" Target="../media/image12.png"/><Relationship Id="rId6" Type="http://schemas.openxmlformats.org/officeDocument/2006/relationships/image" Target="../media/image15.svg"/><Relationship Id="rId7" Type="http://schemas.openxmlformats.org/officeDocument/2006/relationships/image" Target="../media/image13.png"/><Relationship Id="rId8" Type="http://schemas.openxmlformats.org/officeDocument/2006/relationships/image" Target="../media/image17.svg"/><Relationship Id="rId9" Type="http://schemas.openxmlformats.org/officeDocument/2006/relationships/image" Target="../media/image14.png"/><Relationship Id="rId10"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svg"/><Relationship Id="rId5" Type="http://schemas.openxmlformats.org/officeDocument/2006/relationships/image" Target="../media/image21.png"/><Relationship Id="rId6" Type="http://schemas.openxmlformats.org/officeDocument/2006/relationships/image" Target="../media/image30.svg"/><Relationship Id="rId1" Type="http://schemas.openxmlformats.org/officeDocument/2006/relationships/image" Target="../media/image19.png"/><Relationship Id="rId2"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21.svg"/><Relationship Id="rId1" Type="http://schemas.openxmlformats.org/officeDocument/2006/relationships/image" Target="../media/image10.png"/><Relationship Id="rId2" Type="http://schemas.openxmlformats.org/officeDocument/2006/relationships/image" Target="../media/image11.svg"/><Relationship Id="rId3" Type="http://schemas.openxmlformats.org/officeDocument/2006/relationships/image" Target="../media/image11.png"/><Relationship Id="rId4" Type="http://schemas.openxmlformats.org/officeDocument/2006/relationships/image" Target="../media/image13.svg"/><Relationship Id="rId5" Type="http://schemas.openxmlformats.org/officeDocument/2006/relationships/image" Target="../media/image12.png"/><Relationship Id="rId6" Type="http://schemas.openxmlformats.org/officeDocument/2006/relationships/image" Target="../media/image15.svg"/><Relationship Id="rId7" Type="http://schemas.openxmlformats.org/officeDocument/2006/relationships/image" Target="../media/image13.png"/><Relationship Id="rId8" Type="http://schemas.openxmlformats.org/officeDocument/2006/relationships/image" Target="../media/image17.svg"/><Relationship Id="rId9" Type="http://schemas.openxmlformats.org/officeDocument/2006/relationships/image" Target="../media/image14.png"/><Relationship Id="rId10"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svg"/><Relationship Id="rId5" Type="http://schemas.openxmlformats.org/officeDocument/2006/relationships/image" Target="../media/image21.png"/><Relationship Id="rId6" Type="http://schemas.openxmlformats.org/officeDocument/2006/relationships/image" Target="../media/image30.svg"/><Relationship Id="rId1" Type="http://schemas.openxmlformats.org/officeDocument/2006/relationships/image" Target="../media/image19.png"/><Relationship Id="rId2"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100D9B-5E59-45A4-B7FA-491507868CA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E38D61-1B34-4B99-A53F-0F7A3C2ACB60}">
      <dgm:prSet/>
      <dgm:spPr/>
      <dgm:t>
        <a:bodyPr/>
        <a:lstStyle/>
        <a:p>
          <a:r>
            <a:rPr lang="en-US"/>
            <a:t>Air</a:t>
          </a:r>
        </a:p>
      </dgm:t>
    </dgm:pt>
    <dgm:pt modelId="{DF563460-168F-4B23-AFED-940670305D88}" type="parTrans" cxnId="{8F74EB5D-8439-4730-8B5B-411D292929FE}">
      <dgm:prSet/>
      <dgm:spPr/>
      <dgm:t>
        <a:bodyPr/>
        <a:lstStyle/>
        <a:p>
          <a:endParaRPr lang="en-US"/>
        </a:p>
      </dgm:t>
    </dgm:pt>
    <dgm:pt modelId="{EA81DA80-4CE5-4F83-A4AC-C26AE4AF06DA}" type="sibTrans" cxnId="{8F74EB5D-8439-4730-8B5B-411D292929FE}">
      <dgm:prSet/>
      <dgm:spPr/>
      <dgm:t>
        <a:bodyPr/>
        <a:lstStyle/>
        <a:p>
          <a:endParaRPr lang="en-US"/>
        </a:p>
      </dgm:t>
    </dgm:pt>
    <dgm:pt modelId="{B415715A-0B06-49DA-8A6E-3F87A8C3C5E6}">
      <dgm:prSet/>
      <dgm:spPr/>
      <dgm:t>
        <a:bodyPr/>
        <a:lstStyle/>
        <a:p>
          <a:r>
            <a:rPr lang="en-US"/>
            <a:t>Food </a:t>
          </a:r>
        </a:p>
      </dgm:t>
    </dgm:pt>
    <dgm:pt modelId="{66702374-739A-476C-8624-E5ADD9AEADF3}" type="parTrans" cxnId="{04BA5058-5763-499E-948D-99E7F411C384}">
      <dgm:prSet/>
      <dgm:spPr/>
      <dgm:t>
        <a:bodyPr/>
        <a:lstStyle/>
        <a:p>
          <a:endParaRPr lang="en-US"/>
        </a:p>
      </dgm:t>
    </dgm:pt>
    <dgm:pt modelId="{42EEDBA3-0A99-47B5-A6C3-B9428910B716}" type="sibTrans" cxnId="{04BA5058-5763-499E-948D-99E7F411C384}">
      <dgm:prSet/>
      <dgm:spPr/>
      <dgm:t>
        <a:bodyPr/>
        <a:lstStyle/>
        <a:p>
          <a:endParaRPr lang="en-US"/>
        </a:p>
      </dgm:t>
    </dgm:pt>
    <dgm:pt modelId="{0D99EA6F-CB8E-450A-B836-65B9225FA0E5}">
      <dgm:prSet/>
      <dgm:spPr/>
      <dgm:t>
        <a:bodyPr/>
        <a:lstStyle/>
        <a:p>
          <a:r>
            <a:rPr lang="en-US"/>
            <a:t>Water</a:t>
          </a:r>
        </a:p>
      </dgm:t>
    </dgm:pt>
    <dgm:pt modelId="{F649A4C3-FB97-464F-93B0-EC2217331703}" type="parTrans" cxnId="{375A4598-6C3D-41D6-9AC1-E81289C4BDF2}">
      <dgm:prSet/>
      <dgm:spPr/>
      <dgm:t>
        <a:bodyPr/>
        <a:lstStyle/>
        <a:p>
          <a:endParaRPr lang="en-US"/>
        </a:p>
      </dgm:t>
    </dgm:pt>
    <dgm:pt modelId="{E4E6AA32-885A-4EC0-86DA-DD539372989B}" type="sibTrans" cxnId="{375A4598-6C3D-41D6-9AC1-E81289C4BDF2}">
      <dgm:prSet/>
      <dgm:spPr/>
      <dgm:t>
        <a:bodyPr/>
        <a:lstStyle/>
        <a:p>
          <a:endParaRPr lang="en-US"/>
        </a:p>
      </dgm:t>
    </dgm:pt>
    <dgm:pt modelId="{B4C6B5CA-C3A0-47E7-9F7F-D2FDC8D984A7}">
      <dgm:prSet/>
      <dgm:spPr/>
      <dgm:t>
        <a:bodyPr/>
        <a:lstStyle/>
        <a:p>
          <a:r>
            <a:rPr lang="en-US"/>
            <a:t>Shelter</a:t>
          </a:r>
        </a:p>
      </dgm:t>
    </dgm:pt>
    <dgm:pt modelId="{3AC856F7-7B16-4BA2-BFDD-E9E45806D873}" type="parTrans" cxnId="{D0346B3E-167A-46B8-B994-2F890ED7FD7B}">
      <dgm:prSet/>
      <dgm:spPr/>
      <dgm:t>
        <a:bodyPr/>
        <a:lstStyle/>
        <a:p>
          <a:endParaRPr lang="en-US"/>
        </a:p>
      </dgm:t>
    </dgm:pt>
    <dgm:pt modelId="{C2B506B6-B64B-4669-86FD-FC8ED54A69BF}" type="sibTrans" cxnId="{D0346B3E-167A-46B8-B994-2F890ED7FD7B}">
      <dgm:prSet/>
      <dgm:spPr/>
      <dgm:t>
        <a:bodyPr/>
        <a:lstStyle/>
        <a:p>
          <a:endParaRPr lang="en-US"/>
        </a:p>
      </dgm:t>
    </dgm:pt>
    <dgm:pt modelId="{CAF8EFF1-FF14-400F-BFAD-6781676D5036}">
      <dgm:prSet/>
      <dgm:spPr/>
      <dgm:t>
        <a:bodyPr/>
        <a:lstStyle/>
        <a:p>
          <a:r>
            <a:rPr lang="en-US" dirty="0"/>
            <a:t>Medicine</a:t>
          </a:r>
        </a:p>
      </dgm:t>
    </dgm:pt>
    <dgm:pt modelId="{7DEA9357-FD0A-433B-8E2A-E220BB277527}" type="parTrans" cxnId="{E5084817-EF3E-44CD-ACC0-CC1C887C7CFB}">
      <dgm:prSet/>
      <dgm:spPr/>
      <dgm:t>
        <a:bodyPr/>
        <a:lstStyle/>
        <a:p>
          <a:endParaRPr lang="en-US"/>
        </a:p>
      </dgm:t>
    </dgm:pt>
    <dgm:pt modelId="{CE9AA3D9-0ED5-43A3-8F35-2194B363A8F3}" type="sibTrans" cxnId="{E5084817-EF3E-44CD-ACC0-CC1C887C7CFB}">
      <dgm:prSet/>
      <dgm:spPr/>
      <dgm:t>
        <a:bodyPr/>
        <a:lstStyle/>
        <a:p>
          <a:endParaRPr lang="en-US"/>
        </a:p>
      </dgm:t>
    </dgm:pt>
    <dgm:pt modelId="{18FD5073-9CA1-4A38-A502-82F430EC5BC4}">
      <dgm:prSet/>
      <dgm:spPr/>
      <dgm:t>
        <a:bodyPr/>
        <a:lstStyle/>
        <a:p>
          <a:r>
            <a:rPr lang="en-US"/>
            <a:t>Sleep</a:t>
          </a:r>
        </a:p>
      </dgm:t>
    </dgm:pt>
    <dgm:pt modelId="{0AD313D5-15EE-4F2B-BAE9-88A25B30AFAC}" type="parTrans" cxnId="{5E6C6966-8E85-46BA-8741-5A0567CC535D}">
      <dgm:prSet/>
      <dgm:spPr/>
      <dgm:t>
        <a:bodyPr/>
        <a:lstStyle/>
        <a:p>
          <a:endParaRPr lang="en-US"/>
        </a:p>
      </dgm:t>
    </dgm:pt>
    <dgm:pt modelId="{2FA4B691-F176-49F1-8A3C-F456A6BC0BF8}" type="sibTrans" cxnId="{5E6C6966-8E85-46BA-8741-5A0567CC535D}">
      <dgm:prSet/>
      <dgm:spPr/>
      <dgm:t>
        <a:bodyPr/>
        <a:lstStyle/>
        <a:p>
          <a:endParaRPr lang="en-US"/>
        </a:p>
      </dgm:t>
    </dgm:pt>
    <dgm:pt modelId="{4A6E97B8-EF66-4144-8B65-C0A6E1931DCD}" type="pres">
      <dgm:prSet presAssocID="{B7100D9B-5E59-45A4-B7FA-491507868CA1}" presName="root" presStyleCnt="0">
        <dgm:presLayoutVars>
          <dgm:dir/>
          <dgm:resizeHandles val="exact"/>
        </dgm:presLayoutVars>
      </dgm:prSet>
      <dgm:spPr/>
      <dgm:t>
        <a:bodyPr/>
        <a:lstStyle/>
        <a:p>
          <a:endParaRPr lang="en-US"/>
        </a:p>
      </dgm:t>
    </dgm:pt>
    <dgm:pt modelId="{EAE57030-3366-4A58-AE90-85E4EA617145}" type="pres">
      <dgm:prSet presAssocID="{6AE38D61-1B34-4B99-A53F-0F7A3C2ACB60}" presName="compNode" presStyleCnt="0"/>
      <dgm:spPr/>
    </dgm:pt>
    <dgm:pt modelId="{C3BD9DAA-3E70-4D81-9A9B-3546EAF107AD}" type="pres">
      <dgm:prSet presAssocID="{6AE38D61-1B34-4B99-A53F-0F7A3C2ACB60}" presName="bgRect" presStyleLbl="bgShp" presStyleIdx="0" presStyleCnt="6"/>
      <dgm:spPr/>
    </dgm:pt>
    <dgm:pt modelId="{588DA5CA-9DEB-4B60-9A4F-2FCFEB02D734}" type="pres">
      <dgm:prSet presAssocID="{6AE38D61-1B34-4B99-A53F-0F7A3C2ACB60}"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ot Air Balloon"/>
        </a:ext>
      </dgm:extLst>
    </dgm:pt>
    <dgm:pt modelId="{757904AA-EEFB-42F4-8B00-7A5E32DA499C}" type="pres">
      <dgm:prSet presAssocID="{6AE38D61-1B34-4B99-A53F-0F7A3C2ACB60}" presName="spaceRect" presStyleCnt="0"/>
      <dgm:spPr/>
    </dgm:pt>
    <dgm:pt modelId="{FFA24E0A-928E-41F9-B8BB-5887483C5AEF}" type="pres">
      <dgm:prSet presAssocID="{6AE38D61-1B34-4B99-A53F-0F7A3C2ACB60}" presName="parTx" presStyleLbl="revTx" presStyleIdx="0" presStyleCnt="6">
        <dgm:presLayoutVars>
          <dgm:chMax val="0"/>
          <dgm:chPref val="0"/>
        </dgm:presLayoutVars>
      </dgm:prSet>
      <dgm:spPr/>
      <dgm:t>
        <a:bodyPr/>
        <a:lstStyle/>
        <a:p>
          <a:endParaRPr lang="en-US"/>
        </a:p>
      </dgm:t>
    </dgm:pt>
    <dgm:pt modelId="{9322C2DD-4881-4C9F-A7AD-FF116A7D634D}" type="pres">
      <dgm:prSet presAssocID="{EA81DA80-4CE5-4F83-A4AC-C26AE4AF06DA}" presName="sibTrans" presStyleCnt="0"/>
      <dgm:spPr/>
    </dgm:pt>
    <dgm:pt modelId="{7D3F77C5-7665-42D8-BFAA-71D3234B2156}" type="pres">
      <dgm:prSet presAssocID="{B415715A-0B06-49DA-8A6E-3F87A8C3C5E6}" presName="compNode" presStyleCnt="0"/>
      <dgm:spPr/>
    </dgm:pt>
    <dgm:pt modelId="{36087980-D7C5-4496-95F5-117D030DEA29}" type="pres">
      <dgm:prSet presAssocID="{B415715A-0B06-49DA-8A6E-3F87A8C3C5E6}" presName="bgRect" presStyleLbl="bgShp" presStyleIdx="1" presStyleCnt="6"/>
      <dgm:spPr/>
    </dgm:pt>
    <dgm:pt modelId="{488C5B4E-C065-4DE6-B929-6EF76DB7CE5A}" type="pres">
      <dgm:prSet presAssocID="{B415715A-0B06-49DA-8A6E-3F87A8C3C5E6}"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Fork and knife"/>
        </a:ext>
      </dgm:extLst>
    </dgm:pt>
    <dgm:pt modelId="{D3A07DB6-DBC0-4EB5-846B-1DB5A39AC553}" type="pres">
      <dgm:prSet presAssocID="{B415715A-0B06-49DA-8A6E-3F87A8C3C5E6}" presName="spaceRect" presStyleCnt="0"/>
      <dgm:spPr/>
    </dgm:pt>
    <dgm:pt modelId="{DD1A2904-8E2E-4214-9046-FC08742426DA}" type="pres">
      <dgm:prSet presAssocID="{B415715A-0B06-49DA-8A6E-3F87A8C3C5E6}" presName="parTx" presStyleLbl="revTx" presStyleIdx="1" presStyleCnt="6">
        <dgm:presLayoutVars>
          <dgm:chMax val="0"/>
          <dgm:chPref val="0"/>
        </dgm:presLayoutVars>
      </dgm:prSet>
      <dgm:spPr/>
      <dgm:t>
        <a:bodyPr/>
        <a:lstStyle/>
        <a:p>
          <a:endParaRPr lang="en-US"/>
        </a:p>
      </dgm:t>
    </dgm:pt>
    <dgm:pt modelId="{2F232227-5CF3-4C4E-877F-30DCECF9E89C}" type="pres">
      <dgm:prSet presAssocID="{42EEDBA3-0A99-47B5-A6C3-B9428910B716}" presName="sibTrans" presStyleCnt="0"/>
      <dgm:spPr/>
    </dgm:pt>
    <dgm:pt modelId="{F99F6806-51FB-4FD7-B900-F8239F3AB0FE}" type="pres">
      <dgm:prSet presAssocID="{0D99EA6F-CB8E-450A-B836-65B9225FA0E5}" presName="compNode" presStyleCnt="0"/>
      <dgm:spPr/>
    </dgm:pt>
    <dgm:pt modelId="{EBB80EA1-95D5-46D6-81C7-465A4C93DCC4}" type="pres">
      <dgm:prSet presAssocID="{0D99EA6F-CB8E-450A-B836-65B9225FA0E5}" presName="bgRect" presStyleLbl="bgShp" presStyleIdx="2" presStyleCnt="6"/>
      <dgm:spPr/>
    </dgm:pt>
    <dgm:pt modelId="{660FE2EE-331F-4BFE-8CDA-B752DF2B279E}" type="pres">
      <dgm:prSet presAssocID="{0D99EA6F-CB8E-450A-B836-65B9225FA0E5}"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Water"/>
        </a:ext>
      </dgm:extLst>
    </dgm:pt>
    <dgm:pt modelId="{3E7F033E-FECD-4729-A44D-8E06D02B7CCC}" type="pres">
      <dgm:prSet presAssocID="{0D99EA6F-CB8E-450A-B836-65B9225FA0E5}" presName="spaceRect" presStyleCnt="0"/>
      <dgm:spPr/>
    </dgm:pt>
    <dgm:pt modelId="{417CD324-B3D4-4252-B870-1D42CD001257}" type="pres">
      <dgm:prSet presAssocID="{0D99EA6F-CB8E-450A-B836-65B9225FA0E5}" presName="parTx" presStyleLbl="revTx" presStyleIdx="2" presStyleCnt="6">
        <dgm:presLayoutVars>
          <dgm:chMax val="0"/>
          <dgm:chPref val="0"/>
        </dgm:presLayoutVars>
      </dgm:prSet>
      <dgm:spPr/>
      <dgm:t>
        <a:bodyPr/>
        <a:lstStyle/>
        <a:p>
          <a:endParaRPr lang="en-US"/>
        </a:p>
      </dgm:t>
    </dgm:pt>
    <dgm:pt modelId="{C6838F4A-132D-4790-B5FB-1FA44ABFCEBC}" type="pres">
      <dgm:prSet presAssocID="{E4E6AA32-885A-4EC0-86DA-DD539372989B}" presName="sibTrans" presStyleCnt="0"/>
      <dgm:spPr/>
    </dgm:pt>
    <dgm:pt modelId="{ED2AF40F-7181-4F4D-AAB7-59C97DC7203E}" type="pres">
      <dgm:prSet presAssocID="{B4C6B5CA-C3A0-47E7-9F7F-D2FDC8D984A7}" presName="compNode" presStyleCnt="0"/>
      <dgm:spPr/>
    </dgm:pt>
    <dgm:pt modelId="{1AA1A3D4-2FC0-4A43-B787-21FC2C360716}" type="pres">
      <dgm:prSet presAssocID="{B4C6B5CA-C3A0-47E7-9F7F-D2FDC8D984A7}" presName="bgRect" presStyleLbl="bgShp" presStyleIdx="3" presStyleCnt="6"/>
      <dgm:spPr/>
    </dgm:pt>
    <dgm:pt modelId="{0DED763F-9B1F-4A24-869E-AA5B04A9287D}" type="pres">
      <dgm:prSet presAssocID="{B4C6B5CA-C3A0-47E7-9F7F-D2FDC8D984A7}"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ent"/>
        </a:ext>
      </dgm:extLst>
    </dgm:pt>
    <dgm:pt modelId="{FE2FFCF8-20F2-41D2-A95D-E52B23044A7F}" type="pres">
      <dgm:prSet presAssocID="{B4C6B5CA-C3A0-47E7-9F7F-D2FDC8D984A7}" presName="spaceRect" presStyleCnt="0"/>
      <dgm:spPr/>
    </dgm:pt>
    <dgm:pt modelId="{0FC25CD7-3EB4-4DE9-B811-0DFDD67E4457}" type="pres">
      <dgm:prSet presAssocID="{B4C6B5CA-C3A0-47E7-9F7F-D2FDC8D984A7}" presName="parTx" presStyleLbl="revTx" presStyleIdx="3" presStyleCnt="6">
        <dgm:presLayoutVars>
          <dgm:chMax val="0"/>
          <dgm:chPref val="0"/>
        </dgm:presLayoutVars>
      </dgm:prSet>
      <dgm:spPr/>
      <dgm:t>
        <a:bodyPr/>
        <a:lstStyle/>
        <a:p>
          <a:endParaRPr lang="en-US"/>
        </a:p>
      </dgm:t>
    </dgm:pt>
    <dgm:pt modelId="{D92B79D3-DABB-4FCB-82E3-CE2BA3C6AFED}" type="pres">
      <dgm:prSet presAssocID="{C2B506B6-B64B-4669-86FD-FC8ED54A69BF}" presName="sibTrans" presStyleCnt="0"/>
      <dgm:spPr/>
    </dgm:pt>
    <dgm:pt modelId="{134F216C-99C7-422A-92D6-C56CD67E9768}" type="pres">
      <dgm:prSet presAssocID="{CAF8EFF1-FF14-400F-BFAD-6781676D5036}" presName="compNode" presStyleCnt="0"/>
      <dgm:spPr/>
    </dgm:pt>
    <dgm:pt modelId="{418EA66C-AA6E-45A0-9F8E-A7248255E02D}" type="pres">
      <dgm:prSet presAssocID="{CAF8EFF1-FF14-400F-BFAD-6781676D5036}" presName="bgRect" presStyleLbl="bgShp" presStyleIdx="4" presStyleCnt="6"/>
      <dgm:spPr/>
    </dgm:pt>
    <dgm:pt modelId="{D33E4FA2-8BC0-4424-B8B9-A04984DAA242}" type="pres">
      <dgm:prSet presAssocID="{CAF8EFF1-FF14-400F-BFAD-6781676D5036}"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Veterinarian"/>
        </a:ext>
      </dgm:extLst>
    </dgm:pt>
    <dgm:pt modelId="{725047F4-85F3-4A4E-80CC-D0EF9480D1A3}" type="pres">
      <dgm:prSet presAssocID="{CAF8EFF1-FF14-400F-BFAD-6781676D5036}" presName="spaceRect" presStyleCnt="0"/>
      <dgm:spPr/>
    </dgm:pt>
    <dgm:pt modelId="{ADC4EB7D-F445-4C45-891A-6CF0720730DC}" type="pres">
      <dgm:prSet presAssocID="{CAF8EFF1-FF14-400F-BFAD-6781676D5036}" presName="parTx" presStyleLbl="revTx" presStyleIdx="4" presStyleCnt="6">
        <dgm:presLayoutVars>
          <dgm:chMax val="0"/>
          <dgm:chPref val="0"/>
        </dgm:presLayoutVars>
      </dgm:prSet>
      <dgm:spPr/>
      <dgm:t>
        <a:bodyPr/>
        <a:lstStyle/>
        <a:p>
          <a:endParaRPr lang="en-US"/>
        </a:p>
      </dgm:t>
    </dgm:pt>
    <dgm:pt modelId="{F38D1DE0-C6E6-4E50-875F-902E81F276D3}" type="pres">
      <dgm:prSet presAssocID="{CE9AA3D9-0ED5-43A3-8F35-2194B363A8F3}" presName="sibTrans" presStyleCnt="0"/>
      <dgm:spPr/>
    </dgm:pt>
    <dgm:pt modelId="{ED3B6573-ECCD-4B21-9976-B8EC6AB644FD}" type="pres">
      <dgm:prSet presAssocID="{18FD5073-9CA1-4A38-A502-82F430EC5BC4}" presName="compNode" presStyleCnt="0"/>
      <dgm:spPr/>
    </dgm:pt>
    <dgm:pt modelId="{4E5DBF34-2EA2-4D69-953D-D689E9DF9C62}" type="pres">
      <dgm:prSet presAssocID="{18FD5073-9CA1-4A38-A502-82F430EC5BC4}" presName="bgRect" presStyleLbl="bgShp" presStyleIdx="5" presStyleCnt="6"/>
      <dgm:spPr/>
    </dgm:pt>
    <dgm:pt modelId="{DC523B42-686F-4CA4-BDBB-A31D743300DE}" type="pres">
      <dgm:prSet presAssocID="{18FD5073-9CA1-4A38-A502-82F430EC5BC4}"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BB1FEE7D-6D08-4DA3-BBFE-513EE2BE22D9}" type="pres">
      <dgm:prSet presAssocID="{18FD5073-9CA1-4A38-A502-82F430EC5BC4}" presName="spaceRect" presStyleCnt="0"/>
      <dgm:spPr/>
    </dgm:pt>
    <dgm:pt modelId="{88793043-31A1-4EE1-B12C-274716941F9A}" type="pres">
      <dgm:prSet presAssocID="{18FD5073-9CA1-4A38-A502-82F430EC5BC4}" presName="parTx" presStyleLbl="revTx" presStyleIdx="5" presStyleCnt="6">
        <dgm:presLayoutVars>
          <dgm:chMax val="0"/>
          <dgm:chPref val="0"/>
        </dgm:presLayoutVars>
      </dgm:prSet>
      <dgm:spPr/>
      <dgm:t>
        <a:bodyPr/>
        <a:lstStyle/>
        <a:p>
          <a:endParaRPr lang="en-US"/>
        </a:p>
      </dgm:t>
    </dgm:pt>
  </dgm:ptLst>
  <dgm:cxnLst>
    <dgm:cxn modelId="{9978669E-886E-40BE-AE91-8F728543DB06}" type="presOf" srcId="{0D99EA6F-CB8E-450A-B836-65B9225FA0E5}" destId="{417CD324-B3D4-4252-B870-1D42CD001257}" srcOrd="0" destOrd="0" presId="urn:microsoft.com/office/officeart/2018/2/layout/IconVerticalSolidList"/>
    <dgm:cxn modelId="{5D6E141B-018E-4542-AB6F-15426D71CC99}" type="presOf" srcId="{B7100D9B-5E59-45A4-B7FA-491507868CA1}" destId="{4A6E97B8-EF66-4144-8B65-C0A6E1931DCD}" srcOrd="0" destOrd="0" presId="urn:microsoft.com/office/officeart/2018/2/layout/IconVerticalSolidList"/>
    <dgm:cxn modelId="{7853CC08-C563-4870-8803-D8920E4D0F85}" type="presOf" srcId="{6AE38D61-1B34-4B99-A53F-0F7A3C2ACB60}" destId="{FFA24E0A-928E-41F9-B8BB-5887483C5AEF}" srcOrd="0" destOrd="0" presId="urn:microsoft.com/office/officeart/2018/2/layout/IconVerticalSolidList"/>
    <dgm:cxn modelId="{71FE8CF5-DAF2-432F-A31E-90B970DA8DA1}" type="presOf" srcId="{18FD5073-9CA1-4A38-A502-82F430EC5BC4}" destId="{88793043-31A1-4EE1-B12C-274716941F9A}" srcOrd="0" destOrd="0" presId="urn:microsoft.com/office/officeart/2018/2/layout/IconVerticalSolidList"/>
    <dgm:cxn modelId="{E5084817-EF3E-44CD-ACC0-CC1C887C7CFB}" srcId="{B7100D9B-5E59-45A4-B7FA-491507868CA1}" destId="{CAF8EFF1-FF14-400F-BFAD-6781676D5036}" srcOrd="4" destOrd="0" parTransId="{7DEA9357-FD0A-433B-8E2A-E220BB277527}" sibTransId="{CE9AA3D9-0ED5-43A3-8F35-2194B363A8F3}"/>
    <dgm:cxn modelId="{8F74EB5D-8439-4730-8B5B-411D292929FE}" srcId="{B7100D9B-5E59-45A4-B7FA-491507868CA1}" destId="{6AE38D61-1B34-4B99-A53F-0F7A3C2ACB60}" srcOrd="0" destOrd="0" parTransId="{DF563460-168F-4B23-AFED-940670305D88}" sibTransId="{EA81DA80-4CE5-4F83-A4AC-C26AE4AF06DA}"/>
    <dgm:cxn modelId="{5E6C6966-8E85-46BA-8741-5A0567CC535D}" srcId="{B7100D9B-5E59-45A4-B7FA-491507868CA1}" destId="{18FD5073-9CA1-4A38-A502-82F430EC5BC4}" srcOrd="5" destOrd="0" parTransId="{0AD313D5-15EE-4F2B-BAE9-88A25B30AFAC}" sibTransId="{2FA4B691-F176-49F1-8A3C-F456A6BC0BF8}"/>
    <dgm:cxn modelId="{375A4598-6C3D-41D6-9AC1-E81289C4BDF2}" srcId="{B7100D9B-5E59-45A4-B7FA-491507868CA1}" destId="{0D99EA6F-CB8E-450A-B836-65B9225FA0E5}" srcOrd="2" destOrd="0" parTransId="{F649A4C3-FB97-464F-93B0-EC2217331703}" sibTransId="{E4E6AA32-885A-4EC0-86DA-DD539372989B}"/>
    <dgm:cxn modelId="{959C7332-02A5-4D6E-830B-11859080015A}" type="presOf" srcId="{B4C6B5CA-C3A0-47E7-9F7F-D2FDC8D984A7}" destId="{0FC25CD7-3EB4-4DE9-B811-0DFDD67E4457}" srcOrd="0" destOrd="0" presId="urn:microsoft.com/office/officeart/2018/2/layout/IconVerticalSolidList"/>
    <dgm:cxn modelId="{D0346B3E-167A-46B8-B994-2F890ED7FD7B}" srcId="{B7100D9B-5E59-45A4-B7FA-491507868CA1}" destId="{B4C6B5CA-C3A0-47E7-9F7F-D2FDC8D984A7}" srcOrd="3" destOrd="0" parTransId="{3AC856F7-7B16-4BA2-BFDD-E9E45806D873}" sibTransId="{C2B506B6-B64B-4669-86FD-FC8ED54A69BF}"/>
    <dgm:cxn modelId="{04BA5058-5763-499E-948D-99E7F411C384}" srcId="{B7100D9B-5E59-45A4-B7FA-491507868CA1}" destId="{B415715A-0B06-49DA-8A6E-3F87A8C3C5E6}" srcOrd="1" destOrd="0" parTransId="{66702374-739A-476C-8624-E5ADD9AEADF3}" sibTransId="{42EEDBA3-0A99-47B5-A6C3-B9428910B716}"/>
    <dgm:cxn modelId="{AC307904-A62C-464B-B48F-31D2A05361B0}" type="presOf" srcId="{B415715A-0B06-49DA-8A6E-3F87A8C3C5E6}" destId="{DD1A2904-8E2E-4214-9046-FC08742426DA}" srcOrd="0" destOrd="0" presId="urn:microsoft.com/office/officeart/2018/2/layout/IconVerticalSolidList"/>
    <dgm:cxn modelId="{87B32388-66D8-46DD-9CDC-5EE252E4C57C}" type="presOf" srcId="{CAF8EFF1-FF14-400F-BFAD-6781676D5036}" destId="{ADC4EB7D-F445-4C45-891A-6CF0720730DC}" srcOrd="0" destOrd="0" presId="urn:microsoft.com/office/officeart/2018/2/layout/IconVerticalSolidList"/>
    <dgm:cxn modelId="{3B8B0A30-4ECF-4D7D-B26F-8D66202E9A63}" type="presParOf" srcId="{4A6E97B8-EF66-4144-8B65-C0A6E1931DCD}" destId="{EAE57030-3366-4A58-AE90-85E4EA617145}" srcOrd="0" destOrd="0" presId="urn:microsoft.com/office/officeart/2018/2/layout/IconVerticalSolidList"/>
    <dgm:cxn modelId="{509D8131-F16E-4974-83B6-AB5A2C3E6B8C}" type="presParOf" srcId="{EAE57030-3366-4A58-AE90-85E4EA617145}" destId="{C3BD9DAA-3E70-4D81-9A9B-3546EAF107AD}" srcOrd="0" destOrd="0" presId="urn:microsoft.com/office/officeart/2018/2/layout/IconVerticalSolidList"/>
    <dgm:cxn modelId="{AD2F10FC-908A-4D96-83F6-A43D3B9FD992}" type="presParOf" srcId="{EAE57030-3366-4A58-AE90-85E4EA617145}" destId="{588DA5CA-9DEB-4B60-9A4F-2FCFEB02D734}" srcOrd="1" destOrd="0" presId="urn:microsoft.com/office/officeart/2018/2/layout/IconVerticalSolidList"/>
    <dgm:cxn modelId="{BA243C2F-9B1A-4121-94FD-87FDED6CA2D2}" type="presParOf" srcId="{EAE57030-3366-4A58-AE90-85E4EA617145}" destId="{757904AA-EEFB-42F4-8B00-7A5E32DA499C}" srcOrd="2" destOrd="0" presId="urn:microsoft.com/office/officeart/2018/2/layout/IconVerticalSolidList"/>
    <dgm:cxn modelId="{FE091558-A7EF-4F5C-B750-0DE819AA3BA3}" type="presParOf" srcId="{EAE57030-3366-4A58-AE90-85E4EA617145}" destId="{FFA24E0A-928E-41F9-B8BB-5887483C5AEF}" srcOrd="3" destOrd="0" presId="urn:microsoft.com/office/officeart/2018/2/layout/IconVerticalSolidList"/>
    <dgm:cxn modelId="{030C72B0-D89A-4D1A-BB28-5EE713361AEB}" type="presParOf" srcId="{4A6E97B8-EF66-4144-8B65-C0A6E1931DCD}" destId="{9322C2DD-4881-4C9F-A7AD-FF116A7D634D}" srcOrd="1" destOrd="0" presId="urn:microsoft.com/office/officeart/2018/2/layout/IconVerticalSolidList"/>
    <dgm:cxn modelId="{B009B991-7F51-46CD-AAE4-75AD5FEA2600}" type="presParOf" srcId="{4A6E97B8-EF66-4144-8B65-C0A6E1931DCD}" destId="{7D3F77C5-7665-42D8-BFAA-71D3234B2156}" srcOrd="2" destOrd="0" presId="urn:microsoft.com/office/officeart/2018/2/layout/IconVerticalSolidList"/>
    <dgm:cxn modelId="{78DFC221-9A1A-4321-A2D2-AB731422B27E}" type="presParOf" srcId="{7D3F77C5-7665-42D8-BFAA-71D3234B2156}" destId="{36087980-D7C5-4496-95F5-117D030DEA29}" srcOrd="0" destOrd="0" presId="urn:microsoft.com/office/officeart/2018/2/layout/IconVerticalSolidList"/>
    <dgm:cxn modelId="{E63D8133-C41B-42ED-A1A4-AA98645F471B}" type="presParOf" srcId="{7D3F77C5-7665-42D8-BFAA-71D3234B2156}" destId="{488C5B4E-C065-4DE6-B929-6EF76DB7CE5A}" srcOrd="1" destOrd="0" presId="urn:microsoft.com/office/officeart/2018/2/layout/IconVerticalSolidList"/>
    <dgm:cxn modelId="{4FA7C12C-4E43-45AF-9A85-42EB841CD633}" type="presParOf" srcId="{7D3F77C5-7665-42D8-BFAA-71D3234B2156}" destId="{D3A07DB6-DBC0-4EB5-846B-1DB5A39AC553}" srcOrd="2" destOrd="0" presId="urn:microsoft.com/office/officeart/2018/2/layout/IconVerticalSolidList"/>
    <dgm:cxn modelId="{01351DCB-EB93-4DAD-8C68-7304C2BBF9C7}" type="presParOf" srcId="{7D3F77C5-7665-42D8-BFAA-71D3234B2156}" destId="{DD1A2904-8E2E-4214-9046-FC08742426DA}" srcOrd="3" destOrd="0" presId="urn:microsoft.com/office/officeart/2018/2/layout/IconVerticalSolidList"/>
    <dgm:cxn modelId="{7FB50CEF-C11B-4FCD-B04A-821965F0DA49}" type="presParOf" srcId="{4A6E97B8-EF66-4144-8B65-C0A6E1931DCD}" destId="{2F232227-5CF3-4C4E-877F-30DCECF9E89C}" srcOrd="3" destOrd="0" presId="urn:microsoft.com/office/officeart/2018/2/layout/IconVerticalSolidList"/>
    <dgm:cxn modelId="{F1209622-8396-4B0E-A6C2-6224B308D841}" type="presParOf" srcId="{4A6E97B8-EF66-4144-8B65-C0A6E1931DCD}" destId="{F99F6806-51FB-4FD7-B900-F8239F3AB0FE}" srcOrd="4" destOrd="0" presId="urn:microsoft.com/office/officeart/2018/2/layout/IconVerticalSolidList"/>
    <dgm:cxn modelId="{E732BE3C-F693-49E9-988C-DD3A9A5E41A5}" type="presParOf" srcId="{F99F6806-51FB-4FD7-B900-F8239F3AB0FE}" destId="{EBB80EA1-95D5-46D6-81C7-465A4C93DCC4}" srcOrd="0" destOrd="0" presId="urn:microsoft.com/office/officeart/2018/2/layout/IconVerticalSolidList"/>
    <dgm:cxn modelId="{878DE8DD-1C33-4D7D-8951-D61E9A095389}" type="presParOf" srcId="{F99F6806-51FB-4FD7-B900-F8239F3AB0FE}" destId="{660FE2EE-331F-4BFE-8CDA-B752DF2B279E}" srcOrd="1" destOrd="0" presId="urn:microsoft.com/office/officeart/2018/2/layout/IconVerticalSolidList"/>
    <dgm:cxn modelId="{E8E4C428-356A-40C4-A78E-312A64313372}" type="presParOf" srcId="{F99F6806-51FB-4FD7-B900-F8239F3AB0FE}" destId="{3E7F033E-FECD-4729-A44D-8E06D02B7CCC}" srcOrd="2" destOrd="0" presId="urn:microsoft.com/office/officeart/2018/2/layout/IconVerticalSolidList"/>
    <dgm:cxn modelId="{2E4E3B46-608D-41F7-90F9-E9A37E8F4E8C}" type="presParOf" srcId="{F99F6806-51FB-4FD7-B900-F8239F3AB0FE}" destId="{417CD324-B3D4-4252-B870-1D42CD001257}" srcOrd="3" destOrd="0" presId="urn:microsoft.com/office/officeart/2018/2/layout/IconVerticalSolidList"/>
    <dgm:cxn modelId="{ABC39680-FDCF-4FC4-9202-E332404C8366}" type="presParOf" srcId="{4A6E97B8-EF66-4144-8B65-C0A6E1931DCD}" destId="{C6838F4A-132D-4790-B5FB-1FA44ABFCEBC}" srcOrd="5" destOrd="0" presId="urn:microsoft.com/office/officeart/2018/2/layout/IconVerticalSolidList"/>
    <dgm:cxn modelId="{306B24DC-7A1E-4A42-9076-9C741F2DB84C}" type="presParOf" srcId="{4A6E97B8-EF66-4144-8B65-C0A6E1931DCD}" destId="{ED2AF40F-7181-4F4D-AAB7-59C97DC7203E}" srcOrd="6" destOrd="0" presId="urn:microsoft.com/office/officeart/2018/2/layout/IconVerticalSolidList"/>
    <dgm:cxn modelId="{D12A0A49-6744-45A4-B835-D92B9E03CD97}" type="presParOf" srcId="{ED2AF40F-7181-4F4D-AAB7-59C97DC7203E}" destId="{1AA1A3D4-2FC0-4A43-B787-21FC2C360716}" srcOrd="0" destOrd="0" presId="urn:microsoft.com/office/officeart/2018/2/layout/IconVerticalSolidList"/>
    <dgm:cxn modelId="{20FE083A-427C-4FD7-A273-6AC0433868DA}" type="presParOf" srcId="{ED2AF40F-7181-4F4D-AAB7-59C97DC7203E}" destId="{0DED763F-9B1F-4A24-869E-AA5B04A9287D}" srcOrd="1" destOrd="0" presId="urn:microsoft.com/office/officeart/2018/2/layout/IconVerticalSolidList"/>
    <dgm:cxn modelId="{130E8C37-5320-4113-8639-50BAA9EF78C9}" type="presParOf" srcId="{ED2AF40F-7181-4F4D-AAB7-59C97DC7203E}" destId="{FE2FFCF8-20F2-41D2-A95D-E52B23044A7F}" srcOrd="2" destOrd="0" presId="urn:microsoft.com/office/officeart/2018/2/layout/IconVerticalSolidList"/>
    <dgm:cxn modelId="{F40C6CFB-66E5-4AAB-B9E5-EAEF10650652}" type="presParOf" srcId="{ED2AF40F-7181-4F4D-AAB7-59C97DC7203E}" destId="{0FC25CD7-3EB4-4DE9-B811-0DFDD67E4457}" srcOrd="3" destOrd="0" presId="urn:microsoft.com/office/officeart/2018/2/layout/IconVerticalSolidList"/>
    <dgm:cxn modelId="{ACACB0A9-D1FE-4B8B-9FBF-E02A44503F80}" type="presParOf" srcId="{4A6E97B8-EF66-4144-8B65-C0A6E1931DCD}" destId="{D92B79D3-DABB-4FCB-82E3-CE2BA3C6AFED}" srcOrd="7" destOrd="0" presId="urn:microsoft.com/office/officeart/2018/2/layout/IconVerticalSolidList"/>
    <dgm:cxn modelId="{BAD86582-DB0D-4FC5-B78C-0E5B0EA71C84}" type="presParOf" srcId="{4A6E97B8-EF66-4144-8B65-C0A6E1931DCD}" destId="{134F216C-99C7-422A-92D6-C56CD67E9768}" srcOrd="8" destOrd="0" presId="urn:microsoft.com/office/officeart/2018/2/layout/IconVerticalSolidList"/>
    <dgm:cxn modelId="{5CE56661-3F29-452D-ACC5-93EEF31F1B3D}" type="presParOf" srcId="{134F216C-99C7-422A-92D6-C56CD67E9768}" destId="{418EA66C-AA6E-45A0-9F8E-A7248255E02D}" srcOrd="0" destOrd="0" presId="urn:microsoft.com/office/officeart/2018/2/layout/IconVerticalSolidList"/>
    <dgm:cxn modelId="{CECEE6C7-6859-4361-A453-74FE68741231}" type="presParOf" srcId="{134F216C-99C7-422A-92D6-C56CD67E9768}" destId="{D33E4FA2-8BC0-4424-B8B9-A04984DAA242}" srcOrd="1" destOrd="0" presId="urn:microsoft.com/office/officeart/2018/2/layout/IconVerticalSolidList"/>
    <dgm:cxn modelId="{586E0846-75DD-4667-B5EA-DEA7B1DC6E78}" type="presParOf" srcId="{134F216C-99C7-422A-92D6-C56CD67E9768}" destId="{725047F4-85F3-4A4E-80CC-D0EF9480D1A3}" srcOrd="2" destOrd="0" presId="urn:microsoft.com/office/officeart/2018/2/layout/IconVerticalSolidList"/>
    <dgm:cxn modelId="{CF0DF5D3-8B40-4019-80FD-011DB5CDD4F7}" type="presParOf" srcId="{134F216C-99C7-422A-92D6-C56CD67E9768}" destId="{ADC4EB7D-F445-4C45-891A-6CF0720730DC}" srcOrd="3" destOrd="0" presId="urn:microsoft.com/office/officeart/2018/2/layout/IconVerticalSolidList"/>
    <dgm:cxn modelId="{FD704FD7-AFD4-420F-8AC5-95BFF292D3B4}" type="presParOf" srcId="{4A6E97B8-EF66-4144-8B65-C0A6E1931DCD}" destId="{F38D1DE0-C6E6-4E50-875F-902E81F276D3}" srcOrd="9" destOrd="0" presId="urn:microsoft.com/office/officeart/2018/2/layout/IconVerticalSolidList"/>
    <dgm:cxn modelId="{9BEE70B0-E545-4BD1-AC25-C5C930FAEB78}" type="presParOf" srcId="{4A6E97B8-EF66-4144-8B65-C0A6E1931DCD}" destId="{ED3B6573-ECCD-4B21-9976-B8EC6AB644FD}" srcOrd="10" destOrd="0" presId="urn:microsoft.com/office/officeart/2018/2/layout/IconVerticalSolidList"/>
    <dgm:cxn modelId="{D0C74856-0F4F-4917-A6B3-61D5DB2776D9}" type="presParOf" srcId="{ED3B6573-ECCD-4B21-9976-B8EC6AB644FD}" destId="{4E5DBF34-2EA2-4D69-953D-D689E9DF9C62}" srcOrd="0" destOrd="0" presId="urn:microsoft.com/office/officeart/2018/2/layout/IconVerticalSolidList"/>
    <dgm:cxn modelId="{AA4184E7-88E7-4794-9D30-05181680E83C}" type="presParOf" srcId="{ED3B6573-ECCD-4B21-9976-B8EC6AB644FD}" destId="{DC523B42-686F-4CA4-BDBB-A31D743300DE}" srcOrd="1" destOrd="0" presId="urn:microsoft.com/office/officeart/2018/2/layout/IconVerticalSolidList"/>
    <dgm:cxn modelId="{AA06B493-8C0C-4A24-9481-770828D1D80F}" type="presParOf" srcId="{ED3B6573-ECCD-4B21-9976-B8EC6AB644FD}" destId="{BB1FEE7D-6D08-4DA3-BBFE-513EE2BE22D9}" srcOrd="2" destOrd="0" presId="urn:microsoft.com/office/officeart/2018/2/layout/IconVerticalSolidList"/>
    <dgm:cxn modelId="{5265962A-05B7-4A56-944C-64BF6604A1E9}" type="presParOf" srcId="{ED3B6573-ECCD-4B21-9976-B8EC6AB644FD}" destId="{88793043-31A1-4EE1-B12C-274716941F9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D3406-30CA-42F1-8449-41941E8A305E}"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B6B5957C-1001-4B22-A23F-351F4F20482A}">
      <dgm:prSet/>
      <dgm:spPr/>
      <dgm:t>
        <a:bodyPr/>
        <a:lstStyle/>
        <a:p>
          <a:pPr>
            <a:lnSpc>
              <a:spcPct val="100000"/>
            </a:lnSpc>
          </a:pPr>
          <a:r>
            <a:rPr lang="en-US" b="0" dirty="0">
              <a:solidFill>
                <a:srgbClr val="010000"/>
              </a:solidFill>
              <a:latin typeface="Arial"/>
            </a:rPr>
            <a:t>Smile</a:t>
          </a:r>
          <a:r>
            <a:rPr lang="en-US" b="0" i="0" u="none" strike="noStrike" cap="none" baseline="0" noProof="0" dirty="0">
              <a:solidFill>
                <a:srgbClr val="010000"/>
              </a:solidFill>
              <a:latin typeface="Arial"/>
              <a:cs typeface="Arial"/>
            </a:rPr>
            <a:t> Train Kenya was established in 2002</a:t>
          </a:r>
        </a:p>
      </dgm:t>
    </dgm:pt>
    <dgm:pt modelId="{E7BEFF35-7B9F-4647-B6C7-2D443A981709}" type="parTrans" cxnId="{DB7FEE85-31BA-4132-9B14-1E8FA43F8D0D}">
      <dgm:prSet/>
      <dgm:spPr/>
      <dgm:t>
        <a:bodyPr/>
        <a:lstStyle/>
        <a:p>
          <a:endParaRPr lang="en-US"/>
        </a:p>
      </dgm:t>
    </dgm:pt>
    <dgm:pt modelId="{B548C4FE-B5C7-4DE6-BE58-6FA57D892DC1}" type="sibTrans" cxnId="{DB7FEE85-31BA-4132-9B14-1E8FA43F8D0D}">
      <dgm:prSet/>
      <dgm:spPr/>
      <dgm:t>
        <a:bodyPr/>
        <a:lstStyle/>
        <a:p>
          <a:endParaRPr lang="en-US"/>
        </a:p>
      </dgm:t>
    </dgm:pt>
    <dgm:pt modelId="{D180951D-9377-49FB-989F-8ACA28EC99C2}">
      <dgm:prSet/>
      <dgm:spPr/>
      <dgm:t>
        <a:bodyPr/>
        <a:lstStyle/>
        <a:p>
          <a:pPr rtl="0">
            <a:lnSpc>
              <a:spcPct val="100000"/>
            </a:lnSpc>
          </a:pPr>
          <a:r>
            <a:rPr lang="en-US" b="0" dirty="0">
              <a:latin typeface="Arial"/>
            </a:rPr>
            <a:t>We currently work with</a:t>
          </a:r>
          <a:r>
            <a:rPr lang="en-US" b="0" dirty="0"/>
            <a:t> </a:t>
          </a:r>
          <a:r>
            <a:rPr lang="en-US" b="0" dirty="0">
              <a:latin typeface="Arial"/>
            </a:rPr>
            <a:t>28 partner hospitals</a:t>
          </a:r>
          <a:endParaRPr lang="en-US" b="0" dirty="0"/>
        </a:p>
      </dgm:t>
    </dgm:pt>
    <dgm:pt modelId="{B957B1E9-D8C8-40B3-BC3E-E9787E2177AB}" type="parTrans" cxnId="{C2A44A89-F6DF-4824-8D82-D06241A029B2}">
      <dgm:prSet/>
      <dgm:spPr/>
      <dgm:t>
        <a:bodyPr/>
        <a:lstStyle/>
        <a:p>
          <a:endParaRPr lang="en-US"/>
        </a:p>
      </dgm:t>
    </dgm:pt>
    <dgm:pt modelId="{F09D9A65-2C4E-44EA-9B34-CBDDC4BBC646}" type="sibTrans" cxnId="{C2A44A89-F6DF-4824-8D82-D06241A029B2}">
      <dgm:prSet/>
      <dgm:spPr/>
      <dgm:t>
        <a:bodyPr/>
        <a:lstStyle/>
        <a:p>
          <a:endParaRPr lang="en-US"/>
        </a:p>
      </dgm:t>
    </dgm:pt>
    <dgm:pt modelId="{3B5AE195-B394-4F06-BF17-D82C757E41E4}">
      <dgm:prSet/>
      <dgm:spPr/>
      <dgm:t>
        <a:bodyPr/>
        <a:lstStyle/>
        <a:p>
          <a:pPr rtl="0">
            <a:lnSpc>
              <a:spcPct val="100000"/>
            </a:lnSpc>
          </a:pPr>
          <a:r>
            <a:rPr lang="en-US" b="0" dirty="0">
              <a:latin typeface="Arial"/>
            </a:rPr>
            <a:t>10,000 Smile Train-supported cleft treatments​</a:t>
          </a:r>
          <a:endParaRPr lang="en-US" b="0" dirty="0"/>
        </a:p>
      </dgm:t>
    </dgm:pt>
    <dgm:pt modelId="{F8C047DC-FEA2-4DEA-B117-002BCD326B34}" type="parTrans" cxnId="{B60EF56E-FF38-43AE-A0AD-1EAC7DC810E9}">
      <dgm:prSet/>
      <dgm:spPr/>
      <dgm:t>
        <a:bodyPr/>
        <a:lstStyle/>
        <a:p>
          <a:endParaRPr lang="en-US"/>
        </a:p>
      </dgm:t>
    </dgm:pt>
    <dgm:pt modelId="{EF3C29D4-AC26-4767-9CB3-8A7BB30899A6}" type="sibTrans" cxnId="{B60EF56E-FF38-43AE-A0AD-1EAC7DC810E9}">
      <dgm:prSet/>
      <dgm:spPr/>
      <dgm:t>
        <a:bodyPr/>
        <a:lstStyle/>
        <a:p>
          <a:endParaRPr lang="en-US"/>
        </a:p>
      </dgm:t>
    </dgm:pt>
    <dgm:pt modelId="{F916CA9F-FC29-4C4E-87A7-FADBDEBE3CDF}" type="pres">
      <dgm:prSet presAssocID="{770D3406-30CA-42F1-8449-41941E8A305E}" presName="root" presStyleCnt="0">
        <dgm:presLayoutVars>
          <dgm:dir/>
          <dgm:resizeHandles val="exact"/>
        </dgm:presLayoutVars>
      </dgm:prSet>
      <dgm:spPr/>
      <dgm:t>
        <a:bodyPr/>
        <a:lstStyle/>
        <a:p>
          <a:endParaRPr lang="en-US"/>
        </a:p>
      </dgm:t>
    </dgm:pt>
    <dgm:pt modelId="{0C9529D7-FD7A-45A2-9708-D6A247528C4F}" type="pres">
      <dgm:prSet presAssocID="{B6B5957C-1001-4B22-A23F-351F4F20482A}" presName="compNode" presStyleCnt="0"/>
      <dgm:spPr/>
    </dgm:pt>
    <dgm:pt modelId="{7883F11D-74FD-4D7C-A9AB-5E0E966F9A06}" type="pres">
      <dgm:prSet presAssocID="{B6B5957C-1001-4B22-A23F-351F4F20482A}" presName="bgRect" presStyleLbl="bgShp" presStyleIdx="0" presStyleCnt="3"/>
      <dgm:spPr/>
    </dgm:pt>
    <dgm:pt modelId="{B6BC2557-DC4C-49FE-9A34-22893CA266F3}" type="pres">
      <dgm:prSet presAssocID="{B6B5957C-1001-4B22-A23F-351F4F20482A}" presName="iconRect" presStyleLbl="node1" presStyleIdx="0" presStyleCnt="3"/>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Avocado"/>
        </a:ext>
      </dgm:extLst>
    </dgm:pt>
    <dgm:pt modelId="{5E983D0D-D592-4EA7-92B6-A15ED425DA44}" type="pres">
      <dgm:prSet presAssocID="{B6B5957C-1001-4B22-A23F-351F4F20482A}" presName="spaceRect" presStyleCnt="0"/>
      <dgm:spPr/>
    </dgm:pt>
    <dgm:pt modelId="{793D17DE-EFF6-4D63-B570-46A2C763890F}" type="pres">
      <dgm:prSet presAssocID="{B6B5957C-1001-4B22-A23F-351F4F20482A}" presName="parTx" presStyleLbl="revTx" presStyleIdx="0" presStyleCnt="3">
        <dgm:presLayoutVars>
          <dgm:chMax val="0"/>
          <dgm:chPref val="0"/>
        </dgm:presLayoutVars>
      </dgm:prSet>
      <dgm:spPr/>
      <dgm:t>
        <a:bodyPr/>
        <a:lstStyle/>
        <a:p>
          <a:endParaRPr lang="en-US"/>
        </a:p>
      </dgm:t>
    </dgm:pt>
    <dgm:pt modelId="{6DDA8F02-D106-40D4-A8E8-08CF852EDB04}" type="pres">
      <dgm:prSet presAssocID="{B548C4FE-B5C7-4DE6-BE58-6FA57D892DC1}" presName="sibTrans" presStyleCnt="0"/>
      <dgm:spPr/>
    </dgm:pt>
    <dgm:pt modelId="{E3A83EFF-03B3-4102-9B17-4308026CB725}" type="pres">
      <dgm:prSet presAssocID="{D180951D-9377-49FB-989F-8ACA28EC99C2}" presName="compNode" presStyleCnt="0"/>
      <dgm:spPr/>
    </dgm:pt>
    <dgm:pt modelId="{9B1A8008-259C-45D7-AC54-B9241E7E4967}" type="pres">
      <dgm:prSet presAssocID="{D180951D-9377-49FB-989F-8ACA28EC99C2}" presName="bgRect" presStyleLbl="bgShp" presStyleIdx="1" presStyleCnt="3" custLinFactNeighborY="2261"/>
      <dgm:spPr/>
    </dgm:pt>
    <dgm:pt modelId="{2CA93709-7957-46E9-9315-24170B5AA7EB}" type="pres">
      <dgm:prSet presAssocID="{D180951D-9377-49FB-989F-8ACA28EC99C2}" presName="iconRect" presStyleLbl="node1" presStyleIdx="1" presStyleCnt="3"/>
      <dgm:spPr>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Medicine"/>
        </a:ext>
      </dgm:extLst>
    </dgm:pt>
    <dgm:pt modelId="{95F12A45-3FBA-4315-8AFE-271087C3B504}" type="pres">
      <dgm:prSet presAssocID="{D180951D-9377-49FB-989F-8ACA28EC99C2}" presName="spaceRect" presStyleCnt="0"/>
      <dgm:spPr/>
    </dgm:pt>
    <dgm:pt modelId="{CD5F3649-7CA6-4CC6-90D7-3D8B233E2AB3}" type="pres">
      <dgm:prSet presAssocID="{D180951D-9377-49FB-989F-8ACA28EC99C2}" presName="parTx" presStyleLbl="revTx" presStyleIdx="1" presStyleCnt="3">
        <dgm:presLayoutVars>
          <dgm:chMax val="0"/>
          <dgm:chPref val="0"/>
        </dgm:presLayoutVars>
      </dgm:prSet>
      <dgm:spPr/>
      <dgm:t>
        <a:bodyPr/>
        <a:lstStyle/>
        <a:p>
          <a:endParaRPr lang="en-US"/>
        </a:p>
      </dgm:t>
    </dgm:pt>
    <dgm:pt modelId="{59FC4AEC-CEDD-4208-8F69-21FF923006B5}" type="pres">
      <dgm:prSet presAssocID="{F09D9A65-2C4E-44EA-9B34-CBDDC4BBC646}" presName="sibTrans" presStyleCnt="0"/>
      <dgm:spPr/>
    </dgm:pt>
    <dgm:pt modelId="{E751D5F8-2DFF-4C03-9280-B94E2306438F}" type="pres">
      <dgm:prSet presAssocID="{3B5AE195-B394-4F06-BF17-D82C757E41E4}" presName="compNode" presStyleCnt="0"/>
      <dgm:spPr/>
    </dgm:pt>
    <dgm:pt modelId="{153F74CD-DA30-4D9F-9704-1FDE3866D695}" type="pres">
      <dgm:prSet presAssocID="{3B5AE195-B394-4F06-BF17-D82C757E41E4}" presName="bgRect" presStyleLbl="bgShp" presStyleIdx="2" presStyleCnt="3"/>
      <dgm:spPr/>
    </dgm:pt>
    <dgm:pt modelId="{37CE6D7D-E571-4459-88BD-BE2A08AF3022}" type="pres">
      <dgm:prSet presAssocID="{3B5AE195-B394-4F06-BF17-D82C757E41E4}" presName="iconRect" presStyleLbl="node1" presStyleIdx="2" presStyleCnt="3"/>
      <dgm:spPr>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a:noFill/>
        </a:ln>
      </dgm:spPr>
      <dgm:t>
        <a:bodyPr/>
        <a:lstStyle/>
        <a:p>
          <a:endParaRPr lang="en-US"/>
        </a:p>
      </dgm:t>
    </dgm:pt>
    <dgm:pt modelId="{90070EF9-C8BB-46CD-9955-36A11C4EDDDA}" type="pres">
      <dgm:prSet presAssocID="{3B5AE195-B394-4F06-BF17-D82C757E41E4}" presName="spaceRect" presStyleCnt="0"/>
      <dgm:spPr/>
    </dgm:pt>
    <dgm:pt modelId="{39F25D39-3D99-4154-A083-176097C09A6C}" type="pres">
      <dgm:prSet presAssocID="{3B5AE195-B394-4F06-BF17-D82C757E41E4}" presName="parTx" presStyleLbl="revTx" presStyleIdx="2" presStyleCnt="3">
        <dgm:presLayoutVars>
          <dgm:chMax val="0"/>
          <dgm:chPref val="0"/>
        </dgm:presLayoutVars>
      </dgm:prSet>
      <dgm:spPr/>
      <dgm:t>
        <a:bodyPr/>
        <a:lstStyle/>
        <a:p>
          <a:endParaRPr lang="en-US"/>
        </a:p>
      </dgm:t>
    </dgm:pt>
  </dgm:ptLst>
  <dgm:cxnLst>
    <dgm:cxn modelId="{33BC3BFA-592F-4AB0-AFF6-7B71FE5CA581}" type="presOf" srcId="{B6B5957C-1001-4B22-A23F-351F4F20482A}" destId="{793D17DE-EFF6-4D63-B570-46A2C763890F}" srcOrd="0" destOrd="0" presId="urn:microsoft.com/office/officeart/2018/2/layout/IconVerticalSolidList"/>
    <dgm:cxn modelId="{DB7FEE85-31BA-4132-9B14-1E8FA43F8D0D}" srcId="{770D3406-30CA-42F1-8449-41941E8A305E}" destId="{B6B5957C-1001-4B22-A23F-351F4F20482A}" srcOrd="0" destOrd="0" parTransId="{E7BEFF35-7B9F-4647-B6C7-2D443A981709}" sibTransId="{B548C4FE-B5C7-4DE6-BE58-6FA57D892DC1}"/>
    <dgm:cxn modelId="{0701918E-A28B-44F3-9564-6D09D098683A}" type="presOf" srcId="{3B5AE195-B394-4F06-BF17-D82C757E41E4}" destId="{39F25D39-3D99-4154-A083-176097C09A6C}" srcOrd="0" destOrd="0" presId="urn:microsoft.com/office/officeart/2018/2/layout/IconVerticalSolidList"/>
    <dgm:cxn modelId="{B0B023E8-59C6-4BB7-B3BA-CB63CB7C6AC6}" type="presOf" srcId="{770D3406-30CA-42F1-8449-41941E8A305E}" destId="{F916CA9F-FC29-4C4E-87A7-FADBDEBE3CDF}" srcOrd="0" destOrd="0" presId="urn:microsoft.com/office/officeart/2018/2/layout/IconVerticalSolidList"/>
    <dgm:cxn modelId="{B60EF56E-FF38-43AE-A0AD-1EAC7DC810E9}" srcId="{770D3406-30CA-42F1-8449-41941E8A305E}" destId="{3B5AE195-B394-4F06-BF17-D82C757E41E4}" srcOrd="2" destOrd="0" parTransId="{F8C047DC-FEA2-4DEA-B117-002BCD326B34}" sibTransId="{EF3C29D4-AC26-4767-9CB3-8A7BB30899A6}"/>
    <dgm:cxn modelId="{C2A44A89-F6DF-4824-8D82-D06241A029B2}" srcId="{770D3406-30CA-42F1-8449-41941E8A305E}" destId="{D180951D-9377-49FB-989F-8ACA28EC99C2}" srcOrd="1" destOrd="0" parTransId="{B957B1E9-D8C8-40B3-BC3E-E9787E2177AB}" sibTransId="{F09D9A65-2C4E-44EA-9B34-CBDDC4BBC646}"/>
    <dgm:cxn modelId="{82C7CAAB-F475-4334-9AEA-008ED97684A9}" type="presOf" srcId="{D180951D-9377-49FB-989F-8ACA28EC99C2}" destId="{CD5F3649-7CA6-4CC6-90D7-3D8B233E2AB3}" srcOrd="0" destOrd="0" presId="urn:microsoft.com/office/officeart/2018/2/layout/IconVerticalSolidList"/>
    <dgm:cxn modelId="{DB0E6548-3B70-4AB0-B6B9-20BFDE05921F}" type="presParOf" srcId="{F916CA9F-FC29-4C4E-87A7-FADBDEBE3CDF}" destId="{0C9529D7-FD7A-45A2-9708-D6A247528C4F}" srcOrd="0" destOrd="0" presId="urn:microsoft.com/office/officeart/2018/2/layout/IconVerticalSolidList"/>
    <dgm:cxn modelId="{0BF338BA-B1B8-422E-B62B-32358AADBCBE}" type="presParOf" srcId="{0C9529D7-FD7A-45A2-9708-D6A247528C4F}" destId="{7883F11D-74FD-4D7C-A9AB-5E0E966F9A06}" srcOrd="0" destOrd="0" presId="urn:microsoft.com/office/officeart/2018/2/layout/IconVerticalSolidList"/>
    <dgm:cxn modelId="{4365B963-8B42-4E70-AE0D-ADC985467855}" type="presParOf" srcId="{0C9529D7-FD7A-45A2-9708-D6A247528C4F}" destId="{B6BC2557-DC4C-49FE-9A34-22893CA266F3}" srcOrd="1" destOrd="0" presId="urn:microsoft.com/office/officeart/2018/2/layout/IconVerticalSolidList"/>
    <dgm:cxn modelId="{76DBF506-55B2-4F66-BA43-DD6F230C00DD}" type="presParOf" srcId="{0C9529D7-FD7A-45A2-9708-D6A247528C4F}" destId="{5E983D0D-D592-4EA7-92B6-A15ED425DA44}" srcOrd="2" destOrd="0" presId="urn:microsoft.com/office/officeart/2018/2/layout/IconVerticalSolidList"/>
    <dgm:cxn modelId="{2B3CCED8-9EFF-4608-8677-26FFB3E7B0D4}" type="presParOf" srcId="{0C9529D7-FD7A-45A2-9708-D6A247528C4F}" destId="{793D17DE-EFF6-4D63-B570-46A2C763890F}" srcOrd="3" destOrd="0" presId="urn:microsoft.com/office/officeart/2018/2/layout/IconVerticalSolidList"/>
    <dgm:cxn modelId="{1A411B6B-73F3-49EB-B548-1EBDD9840F45}" type="presParOf" srcId="{F916CA9F-FC29-4C4E-87A7-FADBDEBE3CDF}" destId="{6DDA8F02-D106-40D4-A8E8-08CF852EDB04}" srcOrd="1" destOrd="0" presId="urn:microsoft.com/office/officeart/2018/2/layout/IconVerticalSolidList"/>
    <dgm:cxn modelId="{B6CEE71D-E320-4A3B-9ED4-0F147084CE15}" type="presParOf" srcId="{F916CA9F-FC29-4C4E-87A7-FADBDEBE3CDF}" destId="{E3A83EFF-03B3-4102-9B17-4308026CB725}" srcOrd="2" destOrd="0" presId="urn:microsoft.com/office/officeart/2018/2/layout/IconVerticalSolidList"/>
    <dgm:cxn modelId="{FB59A079-C4DC-41DC-8123-13EC357645F6}" type="presParOf" srcId="{E3A83EFF-03B3-4102-9B17-4308026CB725}" destId="{9B1A8008-259C-45D7-AC54-B9241E7E4967}" srcOrd="0" destOrd="0" presId="urn:microsoft.com/office/officeart/2018/2/layout/IconVerticalSolidList"/>
    <dgm:cxn modelId="{E0CCB26B-BFD3-4119-A5E2-B1C3F0F0DB47}" type="presParOf" srcId="{E3A83EFF-03B3-4102-9B17-4308026CB725}" destId="{2CA93709-7957-46E9-9315-24170B5AA7EB}" srcOrd="1" destOrd="0" presId="urn:microsoft.com/office/officeart/2018/2/layout/IconVerticalSolidList"/>
    <dgm:cxn modelId="{93234AE2-B4FB-4D2D-8D56-48C33CB62284}" type="presParOf" srcId="{E3A83EFF-03B3-4102-9B17-4308026CB725}" destId="{95F12A45-3FBA-4315-8AFE-271087C3B504}" srcOrd="2" destOrd="0" presId="urn:microsoft.com/office/officeart/2018/2/layout/IconVerticalSolidList"/>
    <dgm:cxn modelId="{349A9419-5DC5-4E67-8034-78A128B95582}" type="presParOf" srcId="{E3A83EFF-03B3-4102-9B17-4308026CB725}" destId="{CD5F3649-7CA6-4CC6-90D7-3D8B233E2AB3}" srcOrd="3" destOrd="0" presId="urn:microsoft.com/office/officeart/2018/2/layout/IconVerticalSolidList"/>
    <dgm:cxn modelId="{149F7BC0-4234-4E4E-9E43-45CB4357D5B9}" type="presParOf" srcId="{F916CA9F-FC29-4C4E-87A7-FADBDEBE3CDF}" destId="{59FC4AEC-CEDD-4208-8F69-21FF923006B5}" srcOrd="3" destOrd="0" presId="urn:microsoft.com/office/officeart/2018/2/layout/IconVerticalSolidList"/>
    <dgm:cxn modelId="{3EC7FF04-8782-4273-8BF6-C5B7454BE523}" type="presParOf" srcId="{F916CA9F-FC29-4C4E-87A7-FADBDEBE3CDF}" destId="{E751D5F8-2DFF-4C03-9280-B94E2306438F}" srcOrd="4" destOrd="0" presId="urn:microsoft.com/office/officeart/2018/2/layout/IconVerticalSolidList"/>
    <dgm:cxn modelId="{FAF633E5-6928-40C3-8A96-DD078D323294}" type="presParOf" srcId="{E751D5F8-2DFF-4C03-9280-B94E2306438F}" destId="{153F74CD-DA30-4D9F-9704-1FDE3866D695}" srcOrd="0" destOrd="0" presId="urn:microsoft.com/office/officeart/2018/2/layout/IconVerticalSolidList"/>
    <dgm:cxn modelId="{B288C44F-D12B-4A6B-8F5A-6FF8D7561C1C}" type="presParOf" srcId="{E751D5F8-2DFF-4C03-9280-B94E2306438F}" destId="{37CE6D7D-E571-4459-88BD-BE2A08AF3022}" srcOrd="1" destOrd="0" presId="urn:microsoft.com/office/officeart/2018/2/layout/IconVerticalSolidList"/>
    <dgm:cxn modelId="{93D514C2-381E-4C33-842C-BE2202487E17}" type="presParOf" srcId="{E751D5F8-2DFF-4C03-9280-B94E2306438F}" destId="{90070EF9-C8BB-46CD-9955-36A11C4EDDDA}" srcOrd="2" destOrd="0" presId="urn:microsoft.com/office/officeart/2018/2/layout/IconVerticalSolidList"/>
    <dgm:cxn modelId="{81B73B76-B789-42EA-A244-6A1DBA90DB58}" type="presParOf" srcId="{E751D5F8-2DFF-4C03-9280-B94E2306438F}" destId="{39F25D39-3D99-4154-A083-176097C09A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D9DAA-3E70-4D81-9A9B-3546EAF107AD}">
      <dsp:nvSpPr>
        <dsp:cNvPr id="0" name=""/>
        <dsp:cNvSpPr/>
      </dsp:nvSpPr>
      <dsp:spPr>
        <a:xfrm>
          <a:off x="0" y="1903"/>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DA5CA-9DEB-4B60-9A4F-2FCFEB02D734}">
      <dsp:nvSpPr>
        <dsp:cNvPr id="0" name=""/>
        <dsp:cNvSpPr/>
      </dsp:nvSpPr>
      <dsp:spPr>
        <a:xfrm>
          <a:off x="245405" y="184436"/>
          <a:ext cx="446191" cy="44619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A24E0A-928E-41F9-B8BB-5887483C5AEF}">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Air</a:t>
          </a:r>
        </a:p>
      </dsp:txBody>
      <dsp:txXfrm>
        <a:off x="937002" y="1903"/>
        <a:ext cx="3948200" cy="811257"/>
      </dsp:txXfrm>
    </dsp:sp>
    <dsp:sp modelId="{36087980-D7C5-4496-95F5-117D030DEA29}">
      <dsp:nvSpPr>
        <dsp:cNvPr id="0" name=""/>
        <dsp:cNvSpPr/>
      </dsp:nvSpPr>
      <dsp:spPr>
        <a:xfrm>
          <a:off x="0" y="1015975"/>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C5B4E-C065-4DE6-B929-6EF76DB7CE5A}">
      <dsp:nvSpPr>
        <dsp:cNvPr id="0" name=""/>
        <dsp:cNvSpPr/>
      </dsp:nvSpPr>
      <dsp:spPr>
        <a:xfrm>
          <a:off x="245405" y="1198508"/>
          <a:ext cx="446191" cy="44619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1A2904-8E2E-4214-9046-FC08742426DA}">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Food </a:t>
          </a:r>
        </a:p>
      </dsp:txBody>
      <dsp:txXfrm>
        <a:off x="937002" y="1015975"/>
        <a:ext cx="3948200" cy="811257"/>
      </dsp:txXfrm>
    </dsp:sp>
    <dsp:sp modelId="{EBB80EA1-95D5-46D6-81C7-465A4C93DCC4}">
      <dsp:nvSpPr>
        <dsp:cNvPr id="0" name=""/>
        <dsp:cNvSpPr/>
      </dsp:nvSpPr>
      <dsp:spPr>
        <a:xfrm>
          <a:off x="0" y="2030048"/>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0FE2EE-331F-4BFE-8CDA-B752DF2B279E}">
      <dsp:nvSpPr>
        <dsp:cNvPr id="0" name=""/>
        <dsp:cNvSpPr/>
      </dsp:nvSpPr>
      <dsp:spPr>
        <a:xfrm>
          <a:off x="245405" y="2212581"/>
          <a:ext cx="446191" cy="44619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7CD324-B3D4-4252-B870-1D42CD001257}">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Water</a:t>
          </a:r>
        </a:p>
      </dsp:txBody>
      <dsp:txXfrm>
        <a:off x="937002" y="2030048"/>
        <a:ext cx="3948200" cy="811257"/>
      </dsp:txXfrm>
    </dsp:sp>
    <dsp:sp modelId="{1AA1A3D4-2FC0-4A43-B787-21FC2C360716}">
      <dsp:nvSpPr>
        <dsp:cNvPr id="0" name=""/>
        <dsp:cNvSpPr/>
      </dsp:nvSpPr>
      <dsp:spPr>
        <a:xfrm>
          <a:off x="0" y="3044120"/>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D763F-9B1F-4A24-869E-AA5B04A9287D}">
      <dsp:nvSpPr>
        <dsp:cNvPr id="0" name=""/>
        <dsp:cNvSpPr/>
      </dsp:nvSpPr>
      <dsp:spPr>
        <a:xfrm>
          <a:off x="245405" y="3226653"/>
          <a:ext cx="446191" cy="44619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25CD7-3EB4-4DE9-B811-0DFDD67E4457}">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Shelter</a:t>
          </a:r>
        </a:p>
      </dsp:txBody>
      <dsp:txXfrm>
        <a:off x="937002" y="3044120"/>
        <a:ext cx="3948200" cy="811257"/>
      </dsp:txXfrm>
    </dsp:sp>
    <dsp:sp modelId="{418EA66C-AA6E-45A0-9F8E-A7248255E02D}">
      <dsp:nvSpPr>
        <dsp:cNvPr id="0" name=""/>
        <dsp:cNvSpPr/>
      </dsp:nvSpPr>
      <dsp:spPr>
        <a:xfrm>
          <a:off x="0" y="4058192"/>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E4FA2-8BC0-4424-B8B9-A04984DAA242}">
      <dsp:nvSpPr>
        <dsp:cNvPr id="0" name=""/>
        <dsp:cNvSpPr/>
      </dsp:nvSpPr>
      <dsp:spPr>
        <a:xfrm>
          <a:off x="245405" y="4240725"/>
          <a:ext cx="446191" cy="44619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C4EB7D-F445-4C45-891A-6CF0720730DC}">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dirty="0"/>
            <a:t>Medicine</a:t>
          </a:r>
        </a:p>
      </dsp:txBody>
      <dsp:txXfrm>
        <a:off x="937002" y="4058192"/>
        <a:ext cx="3948200" cy="811257"/>
      </dsp:txXfrm>
    </dsp:sp>
    <dsp:sp modelId="{4E5DBF34-2EA2-4D69-953D-D689E9DF9C62}">
      <dsp:nvSpPr>
        <dsp:cNvPr id="0" name=""/>
        <dsp:cNvSpPr/>
      </dsp:nvSpPr>
      <dsp:spPr>
        <a:xfrm>
          <a:off x="0" y="5072264"/>
          <a:ext cx="4885203" cy="8112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23B42-686F-4CA4-BDBB-A31D743300DE}">
      <dsp:nvSpPr>
        <dsp:cNvPr id="0" name=""/>
        <dsp:cNvSpPr/>
      </dsp:nvSpPr>
      <dsp:spPr>
        <a:xfrm>
          <a:off x="245405" y="5254797"/>
          <a:ext cx="446191" cy="44619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793043-31A1-4EE1-B12C-274716941F9A}">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lvl="0" algn="l" defTabSz="844550">
            <a:lnSpc>
              <a:spcPct val="90000"/>
            </a:lnSpc>
            <a:spcBef>
              <a:spcPct val="0"/>
            </a:spcBef>
            <a:spcAft>
              <a:spcPct val="35000"/>
            </a:spcAft>
          </a:pPr>
          <a:r>
            <a:rPr lang="en-US" sz="1900" kern="1200"/>
            <a:t>Sleep</a:t>
          </a:r>
        </a:p>
      </dsp:txBody>
      <dsp:txXfrm>
        <a:off x="937002" y="5072264"/>
        <a:ext cx="3948200" cy="811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3F11D-74FD-4D7C-A9AB-5E0E966F9A06}">
      <dsp:nvSpPr>
        <dsp:cNvPr id="0" name=""/>
        <dsp:cNvSpPr/>
      </dsp:nvSpPr>
      <dsp:spPr>
        <a:xfrm>
          <a:off x="0" y="617"/>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C2557-DC4C-49FE-9A34-22893CA266F3}">
      <dsp:nvSpPr>
        <dsp:cNvPr id="0" name=""/>
        <dsp:cNvSpPr/>
      </dsp:nvSpPr>
      <dsp:spPr>
        <a:xfrm>
          <a:off x="437280" y="325867"/>
          <a:ext cx="795055" cy="79505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xmlns=""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3D17DE-EFF6-4D63-B570-46A2C763890F}">
      <dsp:nvSpPr>
        <dsp:cNvPr id="0" name=""/>
        <dsp:cNvSpPr/>
      </dsp:nvSpPr>
      <dsp:spPr>
        <a:xfrm>
          <a:off x="1669616" y="617"/>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a:lnSpc>
              <a:spcPct val="100000"/>
            </a:lnSpc>
            <a:spcBef>
              <a:spcPct val="0"/>
            </a:spcBef>
            <a:spcAft>
              <a:spcPct val="35000"/>
            </a:spcAft>
          </a:pPr>
          <a:r>
            <a:rPr lang="en-US" sz="2500" b="0" kern="1200" dirty="0">
              <a:solidFill>
                <a:srgbClr val="010000"/>
              </a:solidFill>
              <a:latin typeface="Arial"/>
            </a:rPr>
            <a:t>Smile</a:t>
          </a:r>
          <a:r>
            <a:rPr lang="en-US" sz="2500" b="0" i="0" u="none" strike="noStrike" kern="1200" cap="none" baseline="0" noProof="0" dirty="0">
              <a:solidFill>
                <a:srgbClr val="010000"/>
              </a:solidFill>
              <a:latin typeface="Arial"/>
              <a:cs typeface="Arial"/>
            </a:rPr>
            <a:t> Train Kenya was established in 2002</a:t>
          </a:r>
        </a:p>
      </dsp:txBody>
      <dsp:txXfrm>
        <a:off x="1669616" y="617"/>
        <a:ext cx="6559983" cy="1445555"/>
      </dsp:txXfrm>
    </dsp:sp>
    <dsp:sp modelId="{9B1A8008-259C-45D7-AC54-B9241E7E4967}">
      <dsp:nvSpPr>
        <dsp:cNvPr id="0" name=""/>
        <dsp:cNvSpPr/>
      </dsp:nvSpPr>
      <dsp:spPr>
        <a:xfrm>
          <a:off x="0" y="1840246"/>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93709-7957-46E9-9315-24170B5AA7EB}">
      <dsp:nvSpPr>
        <dsp:cNvPr id="0" name=""/>
        <dsp:cNvSpPr/>
      </dsp:nvSpPr>
      <dsp:spPr>
        <a:xfrm>
          <a:off x="437280" y="2132812"/>
          <a:ext cx="795055" cy="795055"/>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5F3649-7CA6-4CC6-90D7-3D8B233E2AB3}">
      <dsp:nvSpPr>
        <dsp:cNvPr id="0" name=""/>
        <dsp:cNvSpPr/>
      </dsp:nvSpPr>
      <dsp:spPr>
        <a:xfrm>
          <a:off x="1669616" y="1807562"/>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rtl="0">
            <a:lnSpc>
              <a:spcPct val="100000"/>
            </a:lnSpc>
            <a:spcBef>
              <a:spcPct val="0"/>
            </a:spcBef>
            <a:spcAft>
              <a:spcPct val="35000"/>
            </a:spcAft>
          </a:pPr>
          <a:r>
            <a:rPr lang="en-US" sz="2500" b="0" kern="1200" dirty="0">
              <a:latin typeface="Arial"/>
            </a:rPr>
            <a:t>We currently work with</a:t>
          </a:r>
          <a:r>
            <a:rPr lang="en-US" sz="2500" b="0" kern="1200" dirty="0"/>
            <a:t> </a:t>
          </a:r>
          <a:r>
            <a:rPr lang="en-US" sz="2500" b="0" kern="1200" dirty="0">
              <a:latin typeface="Arial"/>
            </a:rPr>
            <a:t>28 partner hospitals</a:t>
          </a:r>
          <a:endParaRPr lang="en-US" sz="2500" b="0" kern="1200" dirty="0"/>
        </a:p>
      </dsp:txBody>
      <dsp:txXfrm>
        <a:off x="1669616" y="1807562"/>
        <a:ext cx="6559983" cy="1445555"/>
      </dsp:txXfrm>
    </dsp:sp>
    <dsp:sp modelId="{153F74CD-DA30-4D9F-9704-1FDE3866D695}">
      <dsp:nvSpPr>
        <dsp:cNvPr id="0" name=""/>
        <dsp:cNvSpPr/>
      </dsp:nvSpPr>
      <dsp:spPr>
        <a:xfrm>
          <a:off x="0" y="3614506"/>
          <a:ext cx="8229600" cy="144555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E6D7D-E571-4459-88BD-BE2A08AF3022}">
      <dsp:nvSpPr>
        <dsp:cNvPr id="0" name=""/>
        <dsp:cNvSpPr/>
      </dsp:nvSpPr>
      <dsp:spPr>
        <a:xfrm>
          <a:off x="437280" y="3939756"/>
          <a:ext cx="795055" cy="795055"/>
        </a:xfrm>
        <a:prstGeom prst="rect">
          <a:avLst/>
        </a:prstGeom>
        <a:blipFill rotWithShape="1">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F25D39-3D99-4154-A083-176097C09A6C}">
      <dsp:nvSpPr>
        <dsp:cNvPr id="0" name=""/>
        <dsp:cNvSpPr/>
      </dsp:nvSpPr>
      <dsp:spPr>
        <a:xfrm>
          <a:off x="1669616" y="3614506"/>
          <a:ext cx="6559983" cy="1445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88" tIns="152988" rIns="152988" bIns="152988" numCol="1" spcCol="1270" anchor="ctr" anchorCtr="0">
          <a:noAutofit/>
        </a:bodyPr>
        <a:lstStyle/>
        <a:p>
          <a:pPr lvl="0" algn="l" defTabSz="1111250" rtl="0">
            <a:lnSpc>
              <a:spcPct val="100000"/>
            </a:lnSpc>
            <a:spcBef>
              <a:spcPct val="0"/>
            </a:spcBef>
            <a:spcAft>
              <a:spcPct val="35000"/>
            </a:spcAft>
          </a:pPr>
          <a:r>
            <a:rPr lang="en-US" sz="2500" b="0" kern="1200" dirty="0">
              <a:latin typeface="Arial"/>
            </a:rPr>
            <a:t>10,000 Smile Train-supported cleft treatments​</a:t>
          </a:r>
          <a:endParaRPr lang="en-US" sz="2500" b="0" kern="1200" dirty="0"/>
        </a:p>
      </dsp:txBody>
      <dsp:txXfrm>
        <a:off x="1669616" y="3614506"/>
        <a:ext cx="6559983" cy="14455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8DA89-462F-43F5-BBA0-19A1A4536180}" type="datetimeFigureOut">
              <a:rPr lang="en-US"/>
              <a:t>4/29/20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399D7-C413-4A21-9A12-976C4FA4AB71}" type="slidenum">
              <a:rPr lang="en-US"/>
              <a:t>‹#›</a:t>
            </a:fld>
            <a:endParaRPr lang="en-US"/>
          </a:p>
        </p:txBody>
      </p:sp>
    </p:spTree>
    <p:extLst>
      <p:ext uri="{BB962C8B-B14F-4D97-AF65-F5344CB8AC3E}">
        <p14:creationId xmlns:p14="http://schemas.microsoft.com/office/powerpoint/2010/main" val="235571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Hello everyone! Welcome to Smile Session #3. The subject of today’s lesson is Thriving and Smile Train Kenya.</a:t>
            </a:r>
            <a:r>
              <a:rPr lang="en-US"/>
              <a:t> </a:t>
            </a:r>
            <a:endParaRPr lang="en-US" sz="3600" dirty="0"/>
          </a:p>
          <a:p>
            <a:pPr defTabSz="457200">
              <a:defRPr/>
            </a:pPr>
            <a:r>
              <a:rPr lang="en-US" dirty="0">
                <a:cs typeface="Calibri"/>
              </a:rPr>
              <a:t>This webinar can be shown to students between the ages 8 to 12 directly or can serve as a lesson guide for parents or teachers of younger or older students. There is a supplementary lesson guide packet that can be utilized to bolster this content. </a:t>
            </a:r>
          </a:p>
          <a:p>
            <a:endParaRPr lang="en-US" dirty="0"/>
          </a:p>
        </p:txBody>
      </p:sp>
      <p:sp>
        <p:nvSpPr>
          <p:cNvPr id="4" name="Slide Number Placeholder 3"/>
          <p:cNvSpPr>
            <a:spLocks noGrp="1"/>
          </p:cNvSpPr>
          <p:nvPr>
            <p:ph type="sldNum" sz="quarter" idx="5"/>
          </p:nvPr>
        </p:nvSpPr>
        <p:spPr/>
        <p:txBody>
          <a:bodyPr/>
          <a:lstStyle/>
          <a:p>
            <a:fld id="{914399D7-C413-4A21-9A12-976C4FA4AB71}" type="slidenum">
              <a:rPr lang="en-US" smtClean="0"/>
              <a:t>1</a:t>
            </a:fld>
            <a:endParaRPr lang="en-US"/>
          </a:p>
        </p:txBody>
      </p:sp>
    </p:spTree>
    <p:extLst>
      <p:ext uri="{BB962C8B-B14F-4D97-AF65-F5344CB8AC3E}">
        <p14:creationId xmlns:p14="http://schemas.microsoft.com/office/powerpoint/2010/main" val="117794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2B0A31C-BE0A-024A-AE26-381DC989682F}" type="slidenum">
              <a:rPr lang="en-US" smtClean="0"/>
              <a:pPr/>
              <a:t>10</a:t>
            </a:fld>
            <a:endParaRPr lang="en-US"/>
          </a:p>
        </p:txBody>
      </p:sp>
    </p:spTree>
    <p:extLst>
      <p:ext uri="{BB962C8B-B14F-4D97-AF65-F5344CB8AC3E}">
        <p14:creationId xmlns:p14="http://schemas.microsoft.com/office/powerpoint/2010/main" val="1985611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Meet Jane! Jane is Smile Train's Program Director of East Africa. </a:t>
            </a:r>
          </a:p>
        </p:txBody>
      </p:sp>
      <p:sp>
        <p:nvSpPr>
          <p:cNvPr id="4" name="Slide Number Placeholder 3"/>
          <p:cNvSpPr>
            <a:spLocks noGrp="1"/>
          </p:cNvSpPr>
          <p:nvPr>
            <p:ph type="sldNum" sz="quarter" idx="5"/>
          </p:nvPr>
        </p:nvSpPr>
        <p:spPr/>
        <p:txBody>
          <a:bodyPr/>
          <a:lstStyle/>
          <a:p>
            <a:fld id="{914399D7-C413-4A21-9A12-976C4FA4AB71}" type="slidenum">
              <a:rPr lang="en-US"/>
              <a:t>11</a:t>
            </a:fld>
            <a:endParaRPr lang="en-US"/>
          </a:p>
        </p:txBody>
      </p:sp>
    </p:spTree>
    <p:extLst>
      <p:ext uri="{BB962C8B-B14F-4D97-AF65-F5344CB8AC3E}">
        <p14:creationId xmlns:p14="http://schemas.microsoft.com/office/powerpoint/2010/main" val="293098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Likanto</a:t>
            </a:r>
            <a:r>
              <a:rPr lang="en-US" sz="1200" kern="1200" dirty="0">
                <a:solidFill>
                  <a:schemeClr val="tx1"/>
                </a:solidFill>
                <a:effectLst/>
                <a:latin typeface="+mn-lt"/>
                <a:ea typeface="+mn-ea"/>
                <a:cs typeface="+mn-cs"/>
              </a:rPr>
              <a:t> was heartbroken when her sixth child, Johana, was born with a cleft lip. </a:t>
            </a:r>
            <a:r>
              <a:rPr lang="en-US" sz="1200" kern="1200" dirty="0" err="1">
                <a:solidFill>
                  <a:schemeClr val="tx1"/>
                </a:solidFill>
                <a:effectLst/>
                <a:latin typeface="+mn-lt"/>
                <a:ea typeface="+mn-ea"/>
                <a:cs typeface="+mn-cs"/>
              </a:rPr>
              <a:t>Likanto</a:t>
            </a:r>
            <a:r>
              <a:rPr lang="en-US" sz="1200" kern="1200" dirty="0">
                <a:solidFill>
                  <a:schemeClr val="tx1"/>
                </a:solidFill>
                <a:effectLst/>
                <a:latin typeface="+mn-lt"/>
                <a:ea typeface="+mn-ea"/>
                <a:cs typeface="+mn-cs"/>
              </a:rPr>
              <a:t> had never seen a baby with a cleft before in her small village in southern Kenya and was concerned for his future.</a:t>
            </a:r>
          </a:p>
          <a:p>
            <a:r>
              <a:rPr lang="en-US" sz="1200" kern="1200" dirty="0">
                <a:solidFill>
                  <a:schemeClr val="tx1"/>
                </a:solidFill>
                <a:effectLst/>
                <a:latin typeface="+mn-lt"/>
                <a:ea typeface="+mn-ea"/>
                <a:cs typeface="+mn-cs"/>
              </a:rPr>
              <a:t>When the time came and Johana was old enough to go to school, he was excited. However, his excitement quickly turned to sadness. The other children teased him and called him awful names because of his untreated cleft lip. The constant teasing at school led Johana to begin  covering his mouth whenever he was out in public.</a:t>
            </a:r>
          </a:p>
          <a:p>
            <a:r>
              <a:rPr lang="en-US" sz="1200" kern="1200" dirty="0">
                <a:solidFill>
                  <a:schemeClr val="tx1"/>
                </a:solidFill>
                <a:effectLst/>
                <a:latin typeface="+mn-lt"/>
                <a:ea typeface="+mn-ea"/>
                <a:cs typeface="+mn-cs"/>
              </a:rPr>
              <a:t>Johana became increasingly shy. He always sat alone and never participated in class or talked to his classmates. His silence made his teachers incorrectly think that he had a learning disability.</a:t>
            </a:r>
          </a:p>
          <a:p>
            <a:endParaRPr lang="en-US" dirty="0"/>
          </a:p>
        </p:txBody>
      </p:sp>
      <p:sp>
        <p:nvSpPr>
          <p:cNvPr id="4" name="Slide Number Placeholder 3"/>
          <p:cNvSpPr>
            <a:spLocks noGrp="1"/>
          </p:cNvSpPr>
          <p:nvPr>
            <p:ph type="sldNum" sz="quarter" idx="5"/>
          </p:nvPr>
        </p:nvSpPr>
        <p:spPr/>
        <p:txBody>
          <a:bodyPr/>
          <a:lstStyle/>
          <a:p>
            <a:fld id="{914399D7-C413-4A21-9A12-976C4FA4AB71}" type="slidenum">
              <a:rPr lang="en-US" smtClean="0"/>
              <a:t>12</a:t>
            </a:fld>
            <a:endParaRPr lang="en-US"/>
          </a:p>
        </p:txBody>
      </p:sp>
    </p:spTree>
    <p:extLst>
      <p:ext uri="{BB962C8B-B14F-4D97-AF65-F5344CB8AC3E}">
        <p14:creationId xmlns:p14="http://schemas.microsoft.com/office/powerpoint/2010/main" val="3314880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one day, Johana’s family heard from a community health worker that an organization called Smile Train supported free surgeries and related treatment for children with clefts.</a:t>
            </a:r>
          </a:p>
          <a:p>
            <a:r>
              <a:rPr lang="en-US" sz="1200" kern="1200" dirty="0" err="1">
                <a:solidFill>
                  <a:schemeClr val="tx1"/>
                </a:solidFill>
                <a:effectLst/>
                <a:latin typeface="+mn-lt"/>
                <a:ea typeface="+mn-ea"/>
                <a:cs typeface="+mn-cs"/>
              </a:rPr>
              <a:t>Likanto</a:t>
            </a:r>
            <a:r>
              <a:rPr lang="en-US" sz="1200" kern="1200" dirty="0">
                <a:solidFill>
                  <a:schemeClr val="tx1"/>
                </a:solidFill>
                <a:effectLst/>
                <a:latin typeface="+mn-lt"/>
                <a:ea typeface="+mn-ea"/>
                <a:cs typeface="+mn-cs"/>
              </a:rPr>
              <a:t> immediately brought Johana to the nearby Smile Train partner hospital. Johana was scheduled for </a:t>
            </a:r>
            <a:r>
              <a:rPr lang="en-US" dirty="0"/>
              <a:t>surgery</a:t>
            </a:r>
            <a:r>
              <a:rPr lang="en-US" sz="1200" kern="1200" dirty="0">
                <a:solidFill>
                  <a:schemeClr val="tx1"/>
                </a:solidFill>
                <a:effectLst/>
                <a:latin typeface="+mn-lt"/>
                <a:ea typeface="+mn-ea"/>
                <a:cs typeface="+mn-cs"/>
              </a:rPr>
              <a:t> and once his cleft lip was successfully healed, Johana could not contain his joy.</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914399D7-C413-4A21-9A12-976C4FA4AB71}" type="slidenum">
              <a:rPr lang="en-US" smtClean="0"/>
              <a:t>13</a:t>
            </a:fld>
            <a:endParaRPr lang="en-US"/>
          </a:p>
        </p:txBody>
      </p:sp>
    </p:spTree>
    <p:extLst>
      <p:ext uri="{BB962C8B-B14F-4D97-AF65-F5344CB8AC3E}">
        <p14:creationId xmlns:p14="http://schemas.microsoft.com/office/powerpoint/2010/main" val="331701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newfound confidence, Johana’s energy and smarts have made him the star of his village and his school. He was recently ranked among the best students in his class and even </a:t>
            </a:r>
            <a:r>
              <a:rPr lang="en-US" sz="1200" b="1" kern="1200" dirty="0">
                <a:solidFill>
                  <a:schemeClr val="tx1"/>
                </a:solidFill>
                <a:effectLst/>
                <a:latin typeface="+mn-lt"/>
                <a:ea typeface="+mn-ea"/>
                <a:cs typeface="+mn-cs"/>
              </a:rPr>
              <a:t>elected class president by his peers</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914399D7-C413-4A21-9A12-976C4FA4AB71}" type="slidenum">
              <a:rPr lang="en-US" smtClean="0"/>
              <a:t>14</a:t>
            </a:fld>
            <a:endParaRPr lang="en-US"/>
          </a:p>
        </p:txBody>
      </p:sp>
    </p:spTree>
    <p:extLst>
      <p:ext uri="{BB962C8B-B14F-4D97-AF65-F5344CB8AC3E}">
        <p14:creationId xmlns:p14="http://schemas.microsoft.com/office/powerpoint/2010/main" val="3709990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914399D7-C413-4A21-9A12-976C4FA4AB71}" type="slidenum">
              <a:rPr lang="en-US"/>
              <a:t>15</a:t>
            </a:fld>
            <a:endParaRPr lang="en-US"/>
          </a:p>
        </p:txBody>
      </p:sp>
    </p:spTree>
    <p:extLst>
      <p:ext uri="{BB962C8B-B14F-4D97-AF65-F5344CB8AC3E}">
        <p14:creationId xmlns:p14="http://schemas.microsoft.com/office/powerpoint/2010/main" val="266027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learned all about our essential needs, Kenya, and the work that Smile Train does in Kenya, let’s do a fun activity!</a:t>
            </a:r>
          </a:p>
        </p:txBody>
      </p:sp>
      <p:sp>
        <p:nvSpPr>
          <p:cNvPr id="4" name="Slide Number Placeholder 3"/>
          <p:cNvSpPr>
            <a:spLocks noGrp="1"/>
          </p:cNvSpPr>
          <p:nvPr>
            <p:ph type="sldNum" sz="quarter" idx="5"/>
          </p:nvPr>
        </p:nvSpPr>
        <p:spPr/>
        <p:txBody>
          <a:bodyPr/>
          <a:lstStyle/>
          <a:p>
            <a:fld id="{914399D7-C413-4A21-9A12-976C4FA4AB71}" type="slidenum">
              <a:rPr lang="en-US" smtClean="0"/>
              <a:t>16</a:t>
            </a:fld>
            <a:endParaRPr lang="en-US"/>
          </a:p>
        </p:txBody>
      </p:sp>
    </p:spTree>
    <p:extLst>
      <p:ext uri="{BB962C8B-B14F-4D97-AF65-F5344CB8AC3E}">
        <p14:creationId xmlns:p14="http://schemas.microsoft.com/office/powerpoint/2010/main" val="162653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you’ll be decorating your own planters with Ms. Teen Illinois Victoria! If you don’t have a planter, that’s no problem at all. You can also use an empty jar or can. You’ll need things to decorate this with, so grab some paint and paintbrushes, colored pencils, markers, stickers, or anything else you’d like to decorate with.</a:t>
            </a:r>
          </a:p>
        </p:txBody>
      </p:sp>
      <p:sp>
        <p:nvSpPr>
          <p:cNvPr id="4" name="Slide Number Placeholder 3"/>
          <p:cNvSpPr>
            <a:spLocks noGrp="1"/>
          </p:cNvSpPr>
          <p:nvPr>
            <p:ph type="sldNum" sz="quarter" idx="5"/>
          </p:nvPr>
        </p:nvSpPr>
        <p:spPr/>
        <p:txBody>
          <a:bodyPr/>
          <a:lstStyle/>
          <a:p>
            <a:fld id="{914399D7-C413-4A21-9A12-976C4FA4AB71}" type="slidenum">
              <a:rPr lang="en-US" smtClean="0"/>
              <a:t>17</a:t>
            </a:fld>
            <a:endParaRPr lang="en-US"/>
          </a:p>
        </p:txBody>
      </p:sp>
    </p:spTree>
    <p:extLst>
      <p:ext uri="{BB962C8B-B14F-4D97-AF65-F5344CB8AC3E}">
        <p14:creationId xmlns:p14="http://schemas.microsoft.com/office/powerpoint/2010/main" val="60680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2</a:t>
            </a:fld>
            <a:endParaRPr lang="en-US"/>
          </a:p>
        </p:txBody>
      </p:sp>
    </p:spTree>
    <p:extLst>
      <p:ext uri="{BB962C8B-B14F-4D97-AF65-F5344CB8AC3E}">
        <p14:creationId xmlns:p14="http://schemas.microsoft.com/office/powerpoint/2010/main" val="200574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cs typeface="Calibri"/>
            </a:endParaRPr>
          </a:p>
          <a:p>
            <a:pPr>
              <a:spcBef>
                <a:spcPct val="20000"/>
              </a:spcBef>
            </a:pPr>
            <a:r>
              <a:rPr lang="en-US" dirty="0">
                <a:cs typeface="Calibri"/>
              </a:rPr>
              <a:t>The goal of this webinar is to run through a lesson plan that accomplishes the following objectives: </a:t>
            </a:r>
          </a:p>
          <a:p>
            <a:pPr marL="342900" indent="-342900">
              <a:spcBef>
                <a:spcPct val="20000"/>
              </a:spcBef>
              <a:buFont typeface="Courier New" panose="02070309020205020404" pitchFamily="49" charset="0"/>
              <a:buChar char="o"/>
            </a:pPr>
            <a:endParaRPr lang="en-US" sz="1200" b="1" kern="1200" dirty="0">
              <a:solidFill>
                <a:schemeClr val="tx1"/>
              </a:solidFill>
              <a:latin typeface="+mn-lt"/>
              <a:ea typeface="+mn-ea"/>
              <a:cs typeface="Calibri"/>
            </a:endParaRPr>
          </a:p>
          <a:p>
            <a:pPr marL="257175" indent="-257175">
              <a:spcBef>
                <a:spcPct val="20000"/>
              </a:spcBef>
              <a:buFont typeface="Courier New" panose="02070309020205020404" pitchFamily="49" charset="0"/>
              <a:buChar char="o"/>
            </a:pPr>
            <a:r>
              <a:rPr lang="en-US" b="1" dirty="0">
                <a:latin typeface="Arial"/>
                <a:cs typeface="Arial"/>
              </a:rPr>
              <a:t>Encourage children to think critically and creatively about the things they need to thrive</a:t>
            </a:r>
          </a:p>
          <a:p>
            <a:pPr marL="257175" indent="-257175">
              <a:spcBef>
                <a:spcPct val="20000"/>
              </a:spcBef>
              <a:buFont typeface="Courier New" panose="02070309020205020404" pitchFamily="49" charset="0"/>
              <a:buChar char="o"/>
            </a:pPr>
            <a:endParaRPr lang="en-US" b="1" dirty="0">
              <a:latin typeface="Arial" panose="020B0604020202020204" pitchFamily="34" charset="0"/>
              <a:cs typeface="Arial" panose="020B0604020202020204" pitchFamily="34" charset="0"/>
            </a:endParaRPr>
          </a:p>
          <a:p>
            <a:pPr marL="257175" indent="-257175">
              <a:spcBef>
                <a:spcPct val="20000"/>
              </a:spcBef>
              <a:buFont typeface="Courier New" panose="02070309020205020404" pitchFamily="49" charset="0"/>
              <a:buChar char="o"/>
            </a:pPr>
            <a:r>
              <a:rPr lang="en-US" b="1" dirty="0">
                <a:latin typeface="Arial"/>
                <a:cs typeface="Arial"/>
              </a:rPr>
              <a:t>Reinforce that everyone has the same fundamental needs around the world, no matter what country they live in</a:t>
            </a:r>
          </a:p>
          <a:p>
            <a:pPr marL="257175" indent="-257175">
              <a:spcBef>
                <a:spcPct val="20000"/>
              </a:spcBef>
              <a:buFont typeface="Courier New" panose="02070309020205020404" pitchFamily="49" charset="0"/>
              <a:buChar char="o"/>
            </a:pPr>
            <a:endParaRPr lang="en-US" b="1" dirty="0">
              <a:latin typeface="Arial" panose="020B0604020202020204" pitchFamily="34" charset="0"/>
              <a:cs typeface="Arial" panose="020B0604020202020204" pitchFamily="34" charset="0"/>
            </a:endParaRPr>
          </a:p>
          <a:p>
            <a:pPr marL="257175" indent="-257175">
              <a:spcBef>
                <a:spcPct val="20000"/>
              </a:spcBef>
              <a:buFont typeface="Courier New" panose="02070309020205020404" pitchFamily="49" charset="0"/>
              <a:buChar char="o"/>
            </a:pPr>
            <a:r>
              <a:rPr lang="en-US" b="1" dirty="0">
                <a:latin typeface="Arial" panose="020B0604020202020204" pitchFamily="34" charset="0"/>
                <a:cs typeface="Arial" panose="020B0604020202020204" pitchFamily="34" charset="0"/>
              </a:rPr>
              <a:t>Introduce some of Smile Train’s activities that help kids thrive</a:t>
            </a:r>
          </a:p>
          <a:p>
            <a:endParaRPr lang="en-US" dirty="0">
              <a:cs typeface="Calibri"/>
            </a:endParaRPr>
          </a:p>
        </p:txBody>
      </p:sp>
      <p:sp>
        <p:nvSpPr>
          <p:cNvPr id="4" name="Slide Number Placeholder 3"/>
          <p:cNvSpPr>
            <a:spLocks noGrp="1"/>
          </p:cNvSpPr>
          <p:nvPr>
            <p:ph type="sldNum" sz="quarter" idx="10"/>
          </p:nvPr>
        </p:nvSpPr>
        <p:spPr/>
        <p:txBody>
          <a:bodyPr/>
          <a:lstStyle/>
          <a:p>
            <a:fld id="{B2B0A31C-BE0A-024A-AE26-381DC989682F}" type="slidenum">
              <a:rPr lang="en-US" smtClean="0"/>
              <a:pPr/>
              <a:t>3</a:t>
            </a:fld>
            <a:endParaRPr lang="en-US"/>
          </a:p>
        </p:txBody>
      </p:sp>
    </p:spTree>
    <p:extLst>
      <p:ext uri="{BB962C8B-B14F-4D97-AF65-F5344CB8AC3E}">
        <p14:creationId xmlns:p14="http://schemas.microsoft.com/office/powerpoint/2010/main" val="408618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lesson is split into three sections; background, making connections, and a fun activity! We will first go through some background information on our basic fundamental needs, as well as what things we need to thrive and why these are important to our work in Kenya.</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B2B0A31C-BE0A-024A-AE26-381DC989682F}" type="slidenum">
              <a:rPr lang="en-US" smtClean="0"/>
              <a:pPr/>
              <a:t>4</a:t>
            </a:fld>
            <a:endParaRPr lang="en-US"/>
          </a:p>
        </p:txBody>
      </p:sp>
    </p:spTree>
    <p:extLst>
      <p:ext uri="{BB962C8B-B14F-4D97-AF65-F5344CB8AC3E}">
        <p14:creationId xmlns:p14="http://schemas.microsoft.com/office/powerpoint/2010/main" val="352264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2B0A31C-BE0A-024A-AE26-381DC989682F}" type="slidenum">
              <a:rPr lang="en-US" smtClean="0"/>
              <a:pPr/>
              <a:t>5</a:t>
            </a:fld>
            <a:endParaRPr lang="en-US"/>
          </a:p>
        </p:txBody>
      </p:sp>
    </p:spTree>
    <p:extLst>
      <p:ext uri="{BB962C8B-B14F-4D97-AF65-F5344CB8AC3E}">
        <p14:creationId xmlns:p14="http://schemas.microsoft.com/office/powerpoint/2010/main" val="139335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talk about our basic needs! There are a lot of things that all humans need in order to survive. </a:t>
            </a:r>
          </a:p>
          <a:p>
            <a:endParaRPr lang="en-US" dirty="0">
              <a:cs typeface="Calibri"/>
            </a:endParaRPr>
          </a:p>
          <a:p>
            <a:r>
              <a:rPr lang="en-US" dirty="0">
                <a:cs typeface="Calibri"/>
              </a:rPr>
              <a:t>We need:</a:t>
            </a:r>
          </a:p>
          <a:p>
            <a:r>
              <a:rPr lang="en-US" dirty="0">
                <a:cs typeface="Calibri"/>
              </a:rPr>
              <a:t>Air- Air contains oxygen, which we need for our bodies to function.</a:t>
            </a:r>
          </a:p>
          <a:p>
            <a:r>
              <a:rPr lang="en-US" dirty="0">
                <a:cs typeface="Calibri"/>
              </a:rPr>
              <a:t>Food- Food is important because it gives us the nutrients to grow big and strong. Food gives us energy and keeps us healthy.</a:t>
            </a:r>
          </a:p>
          <a:p>
            <a:r>
              <a:rPr lang="en-US" dirty="0">
                <a:cs typeface="Calibri"/>
              </a:rPr>
              <a:t>Water- Water helps to keep your body functioning and keep you healthy. </a:t>
            </a:r>
          </a:p>
          <a:p>
            <a:r>
              <a:rPr lang="en-US" dirty="0">
                <a:cs typeface="Calibri"/>
              </a:rPr>
              <a:t>Shelter- Shelter protects us from the elements and allows us to stay safe, rest, and have a comfortable place to sleep, eat, learn, and play in.</a:t>
            </a:r>
          </a:p>
          <a:p>
            <a:r>
              <a:rPr lang="en-US" dirty="0">
                <a:cs typeface="Calibri"/>
              </a:rPr>
              <a:t>Medicine- Medicine helps us recover when we're sick! Medicine cures us of illnesses and helps us get back to being healthy again.</a:t>
            </a:r>
          </a:p>
          <a:p>
            <a:r>
              <a:rPr lang="en-US" dirty="0">
                <a:cs typeface="Calibri"/>
              </a:rPr>
              <a:t>Sleep- Sleep is very important! Everyone needs rest, so it's important to get a good night's sleep every night. This allows our bodies to re-energize and prepare us for the next day.</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14399D7-C413-4A21-9A12-976C4FA4AB71}" type="slidenum">
              <a:rPr lang="en-US" smtClean="0"/>
              <a:t>6</a:t>
            </a:fld>
            <a:endParaRPr lang="en-US"/>
          </a:p>
        </p:txBody>
      </p:sp>
    </p:spTree>
    <p:extLst>
      <p:ext uri="{BB962C8B-B14F-4D97-AF65-F5344CB8AC3E}">
        <p14:creationId xmlns:p14="http://schemas.microsoft.com/office/powerpoint/2010/main" val="375607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that we know what we need to survive, let's talk about what helps us thrive! </a:t>
            </a:r>
          </a:p>
          <a:p>
            <a:endParaRPr lang="en-US" dirty="0">
              <a:cs typeface="Calibri"/>
            </a:endParaRPr>
          </a:p>
          <a:p>
            <a:r>
              <a:rPr lang="en-US" dirty="0">
                <a:cs typeface="Calibri"/>
              </a:rPr>
              <a:t>Security- </a:t>
            </a:r>
            <a:r>
              <a:rPr lang="en-US" sz="1200" kern="1200" dirty="0">
                <a:solidFill>
                  <a:schemeClr val="tx1"/>
                </a:solidFill>
                <a:effectLst/>
                <a:latin typeface="+mn-lt"/>
                <a:ea typeface="+mn-ea"/>
                <a:cs typeface="+mn-cs"/>
              </a:rPr>
              <a:t>Security can be physical security, the freedom from bodily harm. It can also mean freedom from being bullied or the knowledge that our basic needs will be taken care of in the future. </a:t>
            </a:r>
          </a:p>
          <a:p>
            <a:endParaRPr lang="en-US" dirty="0">
              <a:cs typeface="Calibri"/>
            </a:endParaRPr>
          </a:p>
          <a:p>
            <a:r>
              <a:rPr lang="en-US" sz="1200" kern="1200" dirty="0">
                <a:solidFill>
                  <a:schemeClr val="tx1"/>
                </a:solidFill>
                <a:effectLst/>
                <a:latin typeface="+mn-lt"/>
                <a:ea typeface="+mn-ea"/>
                <a:cs typeface="+mn-cs"/>
              </a:rPr>
              <a:t>Belonging- Humans need to feel a sense of belongingness and being accepted socially. Without this people can feel isolated and lonely. This need can be fulfilled by friends, family, and community</a:t>
            </a:r>
          </a:p>
          <a:p>
            <a:endParaRPr lang="en-US" dirty="0">
              <a:cs typeface="Calibri"/>
            </a:endParaRPr>
          </a:p>
          <a:p>
            <a:r>
              <a:rPr lang="en-US" sz="1200" kern="1200" dirty="0">
                <a:solidFill>
                  <a:schemeClr val="tx1"/>
                </a:solidFill>
                <a:effectLst/>
                <a:latin typeface="+mn-lt"/>
                <a:ea typeface="+mn-ea"/>
                <a:cs typeface="+mn-cs"/>
              </a:rPr>
              <a:t>Respect. We need to feel respected by others and to have respect for ourselves. Building confidence, participating in hobbies, and learning new things can all help a person fulfill these needs.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focusing our energy on security, belonging, and respect, we can thrive!</a:t>
            </a:r>
          </a:p>
        </p:txBody>
      </p:sp>
      <p:sp>
        <p:nvSpPr>
          <p:cNvPr id="4" name="Slide Number Placeholder 3"/>
          <p:cNvSpPr>
            <a:spLocks noGrp="1"/>
          </p:cNvSpPr>
          <p:nvPr>
            <p:ph type="sldNum" sz="quarter" idx="5"/>
          </p:nvPr>
        </p:nvSpPr>
        <p:spPr/>
        <p:txBody>
          <a:bodyPr/>
          <a:lstStyle/>
          <a:p>
            <a:fld id="{914399D7-C413-4A21-9A12-976C4FA4AB71}" type="slidenum">
              <a:rPr lang="en-US" smtClean="0"/>
              <a:t>7</a:t>
            </a:fld>
            <a:endParaRPr lang="en-US"/>
          </a:p>
        </p:txBody>
      </p:sp>
    </p:spTree>
    <p:extLst>
      <p:ext uri="{BB962C8B-B14F-4D97-AF65-F5344CB8AC3E}">
        <p14:creationId xmlns:p14="http://schemas.microsoft.com/office/powerpoint/2010/main" val="132693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How does Smile Train help kids thrive?</a:t>
            </a:r>
          </a:p>
          <a:p>
            <a:endParaRPr lang="en-GB" dirty="0">
              <a:cs typeface="Calibri"/>
            </a:endParaRPr>
          </a:p>
          <a:p>
            <a:r>
              <a:rPr lang="en-GB" dirty="0">
                <a:cs typeface="Calibri"/>
              </a:rPr>
              <a:t>Our programming goes beyond a simple surgery. </a:t>
            </a:r>
          </a:p>
          <a:p>
            <a:r>
              <a:rPr lang="en-GB" dirty="0"/>
              <a:t>The journey to living a healthy life for a child with a cleft starts with a smile, but that is only the beginning. Smile Train-supported comprehensive cleft care includes diagnosis, feeding and nutrition, dental care, ENT care, speech services, orthodontics</a:t>
            </a:r>
            <a:r>
              <a:rPr lang="en-GB"/>
              <a:t>, counselling </a:t>
            </a:r>
            <a:r>
              <a:rPr lang="en-GB" dirty="0"/>
              <a:t>and support.</a:t>
            </a:r>
            <a:r>
              <a:rPr lang="en-US" dirty="0">
                <a:cs typeface="Calibri"/>
              </a:rPr>
              <a:t> </a:t>
            </a:r>
            <a:r>
              <a:rPr lang="en-GB" dirty="0"/>
              <a:t>Smile Train gives a child access to a full range of cleft treatment services they would otherwise never receive and ultimately the opportunity to thrive.</a:t>
            </a:r>
          </a:p>
          <a:p>
            <a:endParaRPr lang="en-GB" dirty="0">
              <a:cs typeface="Calibri"/>
            </a:endParaRP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914399D7-C413-4A21-9A12-976C4FA4AB71}" type="slidenum">
              <a:rPr lang="en-US" smtClean="0"/>
              <a:t>8</a:t>
            </a:fld>
            <a:endParaRPr lang="en-US"/>
          </a:p>
        </p:txBody>
      </p:sp>
    </p:spTree>
    <p:extLst>
      <p:ext uri="{BB962C8B-B14F-4D97-AF65-F5344CB8AC3E}">
        <p14:creationId xmlns:p14="http://schemas.microsoft.com/office/powerpoint/2010/main" val="183537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4399D7-C413-4A21-9A12-976C4FA4AB71}" type="slidenum">
              <a:rPr lang="en-US" smtClean="0"/>
              <a:t>9</a:t>
            </a:fld>
            <a:endParaRPr lang="en-US"/>
          </a:p>
        </p:txBody>
      </p:sp>
    </p:spTree>
    <p:extLst>
      <p:ext uri="{BB962C8B-B14F-4D97-AF65-F5344CB8AC3E}">
        <p14:creationId xmlns:p14="http://schemas.microsoft.com/office/powerpoint/2010/main" val="137677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emf"/><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80604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442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12336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900">
                <a:solidFill>
                  <a:schemeClr val="accent1"/>
                </a:solidFill>
              </a:defRPr>
            </a:lvl1pPr>
          </a:lstStyle>
          <a:p>
            <a:r>
              <a:rPr lang="en-US"/>
              <a:t>Click to edit Master title style</a:t>
            </a:r>
          </a:p>
        </p:txBody>
      </p:sp>
      <p:sp>
        <p:nvSpPr>
          <p:cNvPr id="3" name="Content Placeholder 2"/>
          <p:cNvSpPr>
            <a:spLocks noGrp="1"/>
          </p:cNvSpPr>
          <p:nvPr>
            <p:ph idx="1"/>
          </p:nvPr>
        </p:nvSpPr>
        <p:spPr>
          <a:xfrm>
            <a:off x="3493525" y="1023800"/>
            <a:ext cx="5193275"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2"/>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1" name="Picture Placeholder 10"/>
          <p:cNvSpPr>
            <a:spLocks noGrp="1"/>
          </p:cNvSpPr>
          <p:nvPr>
            <p:ph type="pic" sz="quarter" idx="13"/>
          </p:nvPr>
        </p:nvSpPr>
        <p:spPr>
          <a:xfrm>
            <a:off x="457200" y="1023938"/>
            <a:ext cx="2895600" cy="5060950"/>
          </a:xfrm>
        </p:spPr>
        <p:txBody>
          <a:bodyPr/>
          <a:lstStyle/>
          <a:p>
            <a:r>
              <a:rPr lang="en-US"/>
              <a:t>Click icon to add picture</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6" y="6166630"/>
            <a:ext cx="1054100" cy="457200"/>
          </a:xfrm>
          <a:prstGeom prst="rect">
            <a:avLst/>
          </a:prstGeom>
        </p:spPr>
      </p:pic>
    </p:spTree>
    <p:extLst>
      <p:ext uri="{BB962C8B-B14F-4D97-AF65-F5344CB8AC3E}">
        <p14:creationId xmlns:p14="http://schemas.microsoft.com/office/powerpoint/2010/main" val="106434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340" y="2346512"/>
            <a:ext cx="7654152" cy="1025211"/>
          </a:xfrm>
        </p:spPr>
        <p:txBody>
          <a:bodyPr>
            <a:normAutofit/>
          </a:bodyPr>
          <a:lstStyle>
            <a:lvl1pPr algn="l">
              <a:defRPr sz="1800">
                <a:solidFill>
                  <a:srgbClr val="FFFFFF"/>
                </a:solidFill>
              </a:defRPr>
            </a:lvl1pPr>
          </a:lstStyle>
          <a:p>
            <a:r>
              <a:rPr lang="en-US"/>
              <a:t>Click to edit Master title style</a:t>
            </a:r>
          </a:p>
        </p:txBody>
      </p:sp>
      <p:pic>
        <p:nvPicPr>
          <p:cNvPr id="10" name="Picture 9" descr="SmileTrain_logo_k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76902" y="6004466"/>
            <a:ext cx="1335313" cy="578301"/>
          </a:xfrm>
          <a:prstGeom prst="rect">
            <a:avLst/>
          </a:prstGeom>
        </p:spPr>
      </p:pic>
      <p:sp>
        <p:nvSpPr>
          <p:cNvPr id="7" name="Text Placeholder 2"/>
          <p:cNvSpPr>
            <a:spLocks noGrp="1"/>
          </p:cNvSpPr>
          <p:nvPr>
            <p:ph type="body" idx="1"/>
          </p:nvPr>
        </p:nvSpPr>
        <p:spPr>
          <a:xfrm>
            <a:off x="676960" y="1169471"/>
            <a:ext cx="7772400" cy="1500187"/>
          </a:xfrm>
        </p:spPr>
        <p:txBody>
          <a:bodyPr anchor="b"/>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785815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9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457200" y="6356352"/>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sp>
        <p:nvSpPr>
          <p:cNvPr id="14" name="Chart Placeholder 13"/>
          <p:cNvSpPr>
            <a:spLocks noGrp="1"/>
          </p:cNvSpPr>
          <p:nvPr>
            <p:ph type="chart" sz="quarter" idx="13"/>
          </p:nvPr>
        </p:nvSpPr>
        <p:spPr>
          <a:xfrm>
            <a:off x="457200" y="1114425"/>
            <a:ext cx="8229600" cy="4833938"/>
          </a:xfrm>
        </p:spPr>
        <p:txBody>
          <a:bodyPr/>
          <a:lstStyle/>
          <a:p>
            <a:r>
              <a:rPr lang="en-US"/>
              <a:t>Click icon to add chart</a:t>
            </a:r>
          </a:p>
        </p:txBody>
      </p:sp>
      <p:pic>
        <p:nvPicPr>
          <p:cNvPr id="10" name="Picture 9"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6" y="6166630"/>
            <a:ext cx="1054100" cy="457200"/>
          </a:xfrm>
          <a:prstGeom prst="rect">
            <a:avLst/>
          </a:prstGeom>
        </p:spPr>
      </p:pic>
    </p:spTree>
    <p:extLst>
      <p:ext uri="{BB962C8B-B14F-4D97-AF65-F5344CB8AC3E}">
        <p14:creationId xmlns:p14="http://schemas.microsoft.com/office/powerpoint/2010/main" val="386809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00" y="578500"/>
            <a:ext cx="9169400" cy="6311900"/>
          </a:xfrm>
          <a:prstGeom prst="rect">
            <a:avLst/>
          </a:prstGeom>
        </p:spPr>
      </p:pic>
      <p:sp>
        <p:nvSpPr>
          <p:cNvPr id="2" name="Title 1"/>
          <p:cNvSpPr>
            <a:spLocks noGrp="1"/>
          </p:cNvSpPr>
          <p:nvPr>
            <p:ph type="title"/>
          </p:nvPr>
        </p:nvSpPr>
        <p:spPr>
          <a:xfrm>
            <a:off x="457200" y="190398"/>
            <a:ext cx="8229600" cy="303862"/>
          </a:xfrm>
        </p:spPr>
        <p:txBody>
          <a:bodyPr>
            <a:normAutofit/>
          </a:bodyPr>
          <a:lstStyle>
            <a:lvl1pPr algn="l">
              <a:defRPr sz="1200">
                <a:solidFill>
                  <a:schemeClr val="accent3"/>
                </a:solidFill>
              </a:defRPr>
            </a:lvl1pPr>
          </a:lstStyle>
          <a:p>
            <a:r>
              <a:rPr lang="en-US"/>
              <a:t>Click to edit Master title style</a:t>
            </a:r>
          </a:p>
        </p:txBody>
      </p:sp>
      <p:sp>
        <p:nvSpPr>
          <p:cNvPr id="3" name="Content Placeholder 2"/>
          <p:cNvSpPr>
            <a:spLocks noGrp="1"/>
          </p:cNvSpPr>
          <p:nvPr>
            <p:ph idx="1"/>
          </p:nvPr>
        </p:nvSpPr>
        <p:spPr>
          <a:xfrm>
            <a:off x="457200" y="1023800"/>
            <a:ext cx="8229600" cy="5060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E31E3CB6-B9A2-B54A-AE1D-E214BD8CA0B2}" type="slidenum">
              <a:rPr lang="en-US" smtClean="0"/>
              <a:pPr/>
              <a:t>‹#›</a:t>
            </a:fld>
            <a:endParaRPr lang="en-US"/>
          </a:p>
        </p:txBody>
      </p:sp>
      <p:pic>
        <p:nvPicPr>
          <p:cNvPr id="8" name="Picture 7" descr="smiletrain_logo_full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81925" y="6166630"/>
            <a:ext cx="1054100"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87175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6893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7293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5082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6215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68666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74029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750879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80944859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cs typeface="Times New Roman (Body)"/>
              </a:defRPr>
            </a:lvl1pPr>
          </a:lstStyle>
          <a:p>
            <a:fld id="{CF0508F9-ABD5-8E4E-9509-DE79ABBDE5E0}" type="datetime1">
              <a:rPr lang="en-US" smtClean="0"/>
              <a:pPr/>
              <a:t>4/29/20</a:t>
            </a:fld>
            <a:endParaRPr lang="en-US"/>
          </a:p>
        </p:txBody>
      </p:sp>
      <p:sp>
        <p:nvSpPr>
          <p:cNvPr id="5" name="Footer Placeholder 4"/>
          <p:cNvSpPr>
            <a:spLocks noGrp="1"/>
          </p:cNvSpPr>
          <p:nvPr>
            <p:ph type="ftr" sz="quarter" idx="3"/>
          </p:nvPr>
        </p:nvSpPr>
        <p:spPr>
          <a:xfrm>
            <a:off x="5791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93525" y="6356350"/>
            <a:ext cx="21336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fld id="{E31E3CB6-B9A2-B54A-AE1D-E214BD8C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Lst>
  <p:hf hdr="0" ftr="0"/>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None/>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commonlit.org/texts/maslow-s-hierarchy-of-needs" TargetMode="External"/><Relationship Id="rId3" Type="http://schemas.openxmlformats.org/officeDocument/2006/relationships/hyperlink" Target="https://www.smiletrai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xmlns="" id="{3B55C9A6-A943-4A65-8B1E-A7DF04E32C7F}"/>
              </a:ext>
            </a:extLst>
          </p:cNvPr>
          <p:cNvSpPr txBox="1"/>
          <p:nvPr/>
        </p:nvSpPr>
        <p:spPr>
          <a:xfrm>
            <a:off x="51985" y="273426"/>
            <a:ext cx="8755380" cy="923330"/>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400" b="1" dirty="0">
                <a:ln w="12700">
                  <a:solidFill>
                    <a:schemeClr val="tx1"/>
                  </a:solidFill>
                </a:ln>
                <a:solidFill>
                  <a:schemeClr val="bg1"/>
                </a:solidFill>
                <a:latin typeface="Arial Black"/>
                <a:ea typeface="Times New Roman" panose="02020603050405020304" pitchFamily="18" charset="0"/>
              </a:rPr>
              <a:t>Smile Session #3</a:t>
            </a:r>
            <a:endParaRPr lang="en-US" sz="5400" dirty="0">
              <a:solidFill>
                <a:schemeClr val="bg1"/>
              </a:solidFill>
              <a:latin typeface="Arial Black" panose="020B0A04020102020204" pitchFamily="34" charset="0"/>
            </a:endParaRPr>
          </a:p>
        </p:txBody>
      </p:sp>
      <p:sp>
        <p:nvSpPr>
          <p:cNvPr id="6" name="Title 9">
            <a:extLst>
              <a:ext uri="{FF2B5EF4-FFF2-40B4-BE49-F238E27FC236}">
                <a16:creationId xmlns:a16="http://schemas.microsoft.com/office/drawing/2014/main" xmlns="" id="{F734BBBE-2116-4F7D-9378-6EEBD609AE27}"/>
              </a:ext>
            </a:extLst>
          </p:cNvPr>
          <p:cNvSpPr>
            <a:spLocks noGrp="1"/>
          </p:cNvSpPr>
          <p:nvPr/>
        </p:nvSpPr>
        <p:spPr>
          <a:xfrm>
            <a:off x="0" y="5360785"/>
            <a:ext cx="6132851" cy="1781955"/>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rgbClr val="FFFFFF"/>
                </a:solidFill>
                <a:latin typeface="Arial Black"/>
                <a:ea typeface="+mj-ea"/>
                <a:cs typeface="Arial Black"/>
              </a:defRPr>
            </a:lvl1pPr>
          </a:lstStyle>
          <a:p>
            <a:r>
              <a:rPr lang="en-US" sz="4050" b="1" dirty="0">
                <a:ln w="12700">
                  <a:solidFill>
                    <a:schemeClr val="tx1"/>
                  </a:solidFill>
                </a:ln>
                <a:latin typeface="Arial Black" panose="020B0A04020102020204" pitchFamily="34" charset="0"/>
                <a:ea typeface="Times New Roman" panose="02020603050405020304" pitchFamily="18" charset="0"/>
              </a:rPr>
              <a:t>Thriving</a:t>
            </a:r>
            <a:br>
              <a:rPr lang="en-US" sz="4050" b="1" dirty="0">
                <a:ln w="12700">
                  <a:solidFill>
                    <a:schemeClr val="tx1"/>
                  </a:solidFill>
                </a:ln>
                <a:latin typeface="Arial Black" panose="020B0A04020102020204" pitchFamily="34" charset="0"/>
                <a:ea typeface="Times New Roman" panose="02020603050405020304" pitchFamily="18" charset="0"/>
              </a:rPr>
            </a:br>
            <a:r>
              <a:rPr lang="en-US" sz="4050" b="1" dirty="0">
                <a:ln w="12700">
                  <a:solidFill>
                    <a:schemeClr val="tx1"/>
                  </a:solidFill>
                </a:ln>
                <a:latin typeface="Arial Black" panose="020B0A04020102020204" pitchFamily="34" charset="0"/>
                <a:ea typeface="Times New Roman" panose="02020603050405020304" pitchFamily="18" charset="0"/>
              </a:rPr>
              <a:t>Smile Train Kenya</a:t>
            </a:r>
            <a:endParaRPr lang="en-US" sz="1800" dirty="0">
              <a:latin typeface="Arial Black" panose="020B0A04020102020204" pitchFamily="34" charset="0"/>
            </a:endParaRPr>
          </a:p>
        </p:txBody>
      </p:sp>
      <p:sp>
        <p:nvSpPr>
          <p:cNvPr id="2" name="Rectangle 1">
            <a:extLst>
              <a:ext uri="{FF2B5EF4-FFF2-40B4-BE49-F238E27FC236}">
                <a16:creationId xmlns:a16="http://schemas.microsoft.com/office/drawing/2014/main" xmlns="" id="{3734F9A3-0607-4409-8B17-7AB41ACA2185}"/>
              </a:ext>
            </a:extLst>
          </p:cNvPr>
          <p:cNvSpPr/>
          <p:nvPr/>
        </p:nvSpPr>
        <p:spPr>
          <a:xfrm>
            <a:off x="4481110" y="3290500"/>
            <a:ext cx="227948" cy="300082"/>
          </a:xfrm>
          <a:prstGeom prst="rect">
            <a:avLst/>
          </a:prstGeom>
        </p:spPr>
        <p:txBody>
          <a:bodyPr wrap="none">
            <a:spAutoFit/>
          </a:bodyPr>
          <a:lstStyle/>
          <a:p>
            <a:r>
              <a:rPr lang="en-US" sz="1350">
                <a:solidFill>
                  <a:srgbClr val="000000"/>
                </a:solidFill>
                <a:latin typeface="Times New Roman" panose="02020603050405020304" pitchFamily="18" charset="0"/>
              </a:rPr>
              <a:t> </a:t>
            </a:r>
            <a:endParaRPr lang="en-US" sz="135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B133F-7486-4A7F-9690-875165A1160F}"/>
              </a:ext>
            </a:extLst>
          </p:cNvPr>
          <p:cNvSpPr>
            <a:spLocks noGrp="1"/>
          </p:cNvSpPr>
          <p:nvPr>
            <p:ph type="title"/>
          </p:nvPr>
        </p:nvSpPr>
        <p:spPr>
          <a:xfrm>
            <a:off x="457200" y="190398"/>
            <a:ext cx="8229600" cy="303862"/>
          </a:xfrm>
        </p:spPr>
        <p:txBody>
          <a:bodyPr anchor="ctr">
            <a:normAutofit fontScale="90000"/>
          </a:bodyPr>
          <a:lstStyle/>
          <a:p>
            <a:r>
              <a:rPr lang="en-US" sz="2700" dirty="0"/>
              <a:t>Smile Train Kenya Background</a:t>
            </a:r>
            <a:endParaRPr lang="en-US" sz="2400" dirty="0"/>
          </a:p>
        </p:txBody>
      </p:sp>
      <p:sp>
        <p:nvSpPr>
          <p:cNvPr id="4" name="Slide Number Placeholder 3">
            <a:extLst>
              <a:ext uri="{FF2B5EF4-FFF2-40B4-BE49-F238E27FC236}">
                <a16:creationId xmlns:a16="http://schemas.microsoft.com/office/drawing/2014/main" xmlns="" id="{31E1DA2B-0101-4C1A-8583-7159FE87D561}"/>
              </a:ext>
            </a:extLst>
          </p:cNvPr>
          <p:cNvSpPr>
            <a:spLocks noGrp="1"/>
          </p:cNvSpPr>
          <p:nvPr>
            <p:ph type="sldNum" sz="quarter" idx="12"/>
          </p:nvPr>
        </p:nvSpPr>
        <p:spPr>
          <a:xfrm>
            <a:off x="3493525" y="6356350"/>
            <a:ext cx="2133600" cy="365125"/>
          </a:xfrm>
        </p:spPr>
        <p:txBody>
          <a:bodyPr anchor="ctr">
            <a:normAutofit/>
          </a:bodyPr>
          <a:lstStyle/>
          <a:p>
            <a:pPr>
              <a:spcAft>
                <a:spcPts val="600"/>
              </a:spcAft>
            </a:pPr>
            <a:fld id="{E31E3CB6-B9A2-B54A-AE1D-E214BD8CA0B2}" type="slidenum">
              <a:rPr lang="en-US" smtClean="0"/>
              <a:pPr>
                <a:spcAft>
                  <a:spcPts val="600"/>
                </a:spcAft>
              </a:pPr>
              <a:t>10</a:t>
            </a:fld>
            <a:endParaRPr lang="en-US"/>
          </a:p>
        </p:txBody>
      </p:sp>
      <p:graphicFrame>
        <p:nvGraphicFramePr>
          <p:cNvPr id="6" name="Content Placeholder 2">
            <a:extLst>
              <a:ext uri="{FF2B5EF4-FFF2-40B4-BE49-F238E27FC236}">
                <a16:creationId xmlns:a16="http://schemas.microsoft.com/office/drawing/2014/main" xmlns="" id="{334C5F72-59E5-4C39-8665-E32E56E3149B}"/>
              </a:ext>
            </a:extLst>
          </p:cNvPr>
          <p:cNvGraphicFramePr>
            <a:graphicFrameLocks noGrp="1"/>
          </p:cNvGraphicFramePr>
          <p:nvPr>
            <p:ph idx="1"/>
            <p:extLst>
              <p:ext uri="{D42A27DB-BD31-4B8C-83A1-F6EECF244321}">
                <p14:modId xmlns:p14="http://schemas.microsoft.com/office/powerpoint/2010/main" val="2555133301"/>
              </p:ext>
            </p:extLst>
          </p:nvPr>
        </p:nvGraphicFramePr>
        <p:xfrm>
          <a:off x="457200" y="1023800"/>
          <a:ext cx="8229600" cy="506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06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7886824E-7AEB-4D46-8AF1-BB2280618E7D}"/>
              </a:ext>
            </a:extLst>
          </p:cNvPr>
          <p:cNvSpPr>
            <a:spLocks noGrp="1"/>
          </p:cNvSpPr>
          <p:nvPr>
            <p:ph type="title"/>
          </p:nvPr>
        </p:nvSpPr>
        <p:spPr/>
        <p:txBody>
          <a:bodyPr>
            <a:noAutofit/>
          </a:bodyPr>
          <a:lstStyle/>
          <a:p>
            <a:r>
              <a:rPr lang="en-US" sz="2400" b="1" dirty="0">
                <a:latin typeface="Arial Black" panose="020B0A04020102020204" pitchFamily="34" charset="0"/>
              </a:rPr>
              <a:t>Jane Video</a:t>
            </a:r>
          </a:p>
        </p:txBody>
      </p:sp>
      <p:pic>
        <p:nvPicPr>
          <p:cNvPr id="4" name="Picture 3" descr="A person sitting at a table in front of a curtain&#10;&#10;Description automatically generated">
            <a:extLst>
              <a:ext uri="{FF2B5EF4-FFF2-40B4-BE49-F238E27FC236}">
                <a16:creationId xmlns:a16="http://schemas.microsoft.com/office/drawing/2014/main" xmlns="" id="{84B45D10-A444-4821-B9F8-216F45F028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3163" y="1096352"/>
            <a:ext cx="6977674" cy="4657968"/>
          </a:xfrm>
          <a:prstGeom prst="rect">
            <a:avLst/>
          </a:prstGeom>
        </p:spPr>
      </p:pic>
    </p:spTree>
    <p:extLst>
      <p:ext uri="{BB962C8B-B14F-4D97-AF65-F5344CB8AC3E}">
        <p14:creationId xmlns:p14="http://schemas.microsoft.com/office/powerpoint/2010/main" val="163015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1EB2420-68E4-4651-BE21-7BC215FD655F}"/>
              </a:ext>
            </a:extLst>
          </p:cNvPr>
          <p:cNvSpPr txBox="1"/>
          <p:nvPr/>
        </p:nvSpPr>
        <p:spPr>
          <a:xfrm>
            <a:off x="320040" y="257175"/>
            <a:ext cx="2680927" cy="461665"/>
          </a:xfrm>
          <a:prstGeom prst="rect">
            <a:avLst/>
          </a:prstGeom>
          <a:noFill/>
        </p:spPr>
        <p:txBody>
          <a:bodyPr wrap="none" rtlCol="0">
            <a:spAutoFit/>
          </a:bodyPr>
          <a:lstStyle/>
          <a:p>
            <a:r>
              <a:rPr lang="en-US" sz="2400" dirty="0">
                <a:solidFill>
                  <a:schemeClr val="bg1"/>
                </a:solidFill>
                <a:latin typeface="Arial Black" panose="020B0A04020102020204" pitchFamily="34" charset="0"/>
              </a:rPr>
              <a:t>Johana’s</a:t>
            </a:r>
            <a:r>
              <a:rPr lang="en-US" sz="2400" dirty="0">
                <a:latin typeface="Arial Black" panose="020B0A04020102020204" pitchFamily="34" charset="0"/>
              </a:rPr>
              <a:t> </a:t>
            </a:r>
            <a:r>
              <a:rPr lang="en-US" sz="2400" dirty="0">
                <a:solidFill>
                  <a:schemeClr val="bg1"/>
                </a:solidFill>
                <a:latin typeface="Arial Black" panose="020B0A04020102020204" pitchFamily="34" charset="0"/>
              </a:rPr>
              <a:t>Story</a:t>
            </a:r>
          </a:p>
        </p:txBody>
      </p:sp>
    </p:spTree>
    <p:extLst>
      <p:ext uri="{BB962C8B-B14F-4D97-AF65-F5344CB8AC3E}">
        <p14:creationId xmlns:p14="http://schemas.microsoft.com/office/powerpoint/2010/main" val="363113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6460477-2FFE-4C74-977F-89F32455649A}"/>
              </a:ext>
            </a:extLst>
          </p:cNvPr>
          <p:cNvSpPr txBox="1"/>
          <p:nvPr/>
        </p:nvSpPr>
        <p:spPr>
          <a:xfrm>
            <a:off x="320040" y="257175"/>
            <a:ext cx="2680927" cy="461665"/>
          </a:xfrm>
          <a:prstGeom prst="rect">
            <a:avLst/>
          </a:prstGeom>
          <a:noFill/>
        </p:spPr>
        <p:txBody>
          <a:bodyPr wrap="none" rtlCol="0">
            <a:spAutoFit/>
          </a:bodyPr>
          <a:lstStyle/>
          <a:p>
            <a:r>
              <a:rPr lang="en-US" sz="2400" dirty="0">
                <a:latin typeface="Arial Black" panose="020B0A04020102020204" pitchFamily="34" charset="0"/>
              </a:rPr>
              <a:t>Johana’s Story</a:t>
            </a:r>
          </a:p>
        </p:txBody>
      </p:sp>
    </p:spTree>
    <p:extLst>
      <p:ext uri="{BB962C8B-B14F-4D97-AF65-F5344CB8AC3E}">
        <p14:creationId xmlns:p14="http://schemas.microsoft.com/office/powerpoint/2010/main" val="414488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FD661D2-6F3A-47D6-94CC-A626AAFA4042}"/>
              </a:ext>
            </a:extLst>
          </p:cNvPr>
          <p:cNvSpPr txBox="1"/>
          <p:nvPr/>
        </p:nvSpPr>
        <p:spPr>
          <a:xfrm>
            <a:off x="320040" y="257175"/>
            <a:ext cx="2680927" cy="461665"/>
          </a:xfrm>
          <a:prstGeom prst="rect">
            <a:avLst/>
          </a:prstGeom>
          <a:noFill/>
        </p:spPr>
        <p:txBody>
          <a:bodyPr wrap="none" rtlCol="0">
            <a:spAutoFit/>
          </a:bodyPr>
          <a:lstStyle/>
          <a:p>
            <a:r>
              <a:rPr lang="en-US" sz="2400" dirty="0">
                <a:solidFill>
                  <a:schemeClr val="bg1"/>
                </a:solidFill>
                <a:latin typeface="Arial Black" panose="020B0A04020102020204" pitchFamily="34" charset="0"/>
              </a:rPr>
              <a:t>Johana’s</a:t>
            </a:r>
            <a:r>
              <a:rPr lang="en-US" sz="2400" dirty="0">
                <a:latin typeface="Arial Black" panose="020B0A04020102020204" pitchFamily="34" charset="0"/>
              </a:rPr>
              <a:t> </a:t>
            </a:r>
            <a:r>
              <a:rPr lang="en-US" sz="2400" dirty="0">
                <a:solidFill>
                  <a:schemeClr val="bg1"/>
                </a:solidFill>
                <a:latin typeface="Arial Black" panose="020B0A04020102020204" pitchFamily="34" charset="0"/>
              </a:rPr>
              <a:t>Story</a:t>
            </a:r>
          </a:p>
        </p:txBody>
      </p:sp>
    </p:spTree>
    <p:extLst>
      <p:ext uri="{BB962C8B-B14F-4D97-AF65-F5344CB8AC3E}">
        <p14:creationId xmlns:p14="http://schemas.microsoft.com/office/powerpoint/2010/main" val="133246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person standing posing for the camera&#10;&#10;Description generated with very high confidence">
            <a:extLst>
              <a:ext uri="{FF2B5EF4-FFF2-40B4-BE49-F238E27FC236}">
                <a16:creationId xmlns:a16="http://schemas.microsoft.com/office/drawing/2014/main" xmlns="" id="{EDC242A0-417A-455C-B5D6-81029B9651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662266" y="10"/>
            <a:ext cx="5481734"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7" name="Freeform: Shape 16">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23D7CC8-B34E-4EA7-A829-2BEB15F9A4FC}"/>
              </a:ext>
            </a:extLst>
          </p:cNvPr>
          <p:cNvSpPr>
            <a:spLocks noGrp="1"/>
          </p:cNvSpPr>
          <p:nvPr>
            <p:ph type="title"/>
          </p:nvPr>
        </p:nvSpPr>
        <p:spPr>
          <a:xfrm>
            <a:off x="281178" y="856488"/>
            <a:ext cx="3744468" cy="1243584"/>
          </a:xfrm>
        </p:spPr>
        <p:txBody>
          <a:bodyPr vert="horz" lIns="91440" tIns="45720" rIns="91440" bIns="45720" rtlCol="0" anchor="ctr">
            <a:normAutofit/>
          </a:bodyPr>
          <a:lstStyle/>
          <a:p>
            <a:r>
              <a:rPr lang="en-US" sz="3000" dirty="0">
                <a:solidFill>
                  <a:schemeClr val="tx1"/>
                </a:solidFill>
                <a:latin typeface="Arial Black" panose="020B0A04020102020204" pitchFamily="34" charset="0"/>
              </a:rPr>
              <a:t>Questions for Connection</a:t>
            </a:r>
          </a:p>
        </p:txBody>
      </p:sp>
      <p:sp>
        <p:nvSpPr>
          <p:cNvPr id="21" name="Rectangle 20">
            <a:extLst>
              <a:ext uri="{FF2B5EF4-FFF2-40B4-BE49-F238E27FC236}">
                <a16:creationId xmlns:a16="http://schemas.microsoft.com/office/drawing/2014/main" xmlns=""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4325"/>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8326" y="2195336"/>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xmlns="" id="{01EBC518-4DBA-41E6-BB48-D16FB6C5926F}"/>
              </a:ext>
            </a:extLst>
          </p:cNvPr>
          <p:cNvSpPr txBox="1"/>
          <p:nvPr/>
        </p:nvSpPr>
        <p:spPr>
          <a:xfrm>
            <a:off x="281178" y="2522949"/>
            <a:ext cx="3799332" cy="34023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a:spcAft>
                <a:spcPts val="600"/>
              </a:spcAft>
              <a:buFont typeface="Arial" panose="020B0604020202020204" pitchFamily="34" charset="0"/>
              <a:buChar char="•"/>
            </a:pPr>
            <a:r>
              <a:rPr lang="en-US" sz="1600" b="1" dirty="0">
                <a:latin typeface="Arial"/>
                <a:cs typeface="Arial"/>
              </a:rPr>
              <a:t>What does everyone need to survive?</a:t>
            </a:r>
            <a:endParaRPr lang="en-US" sz="1600" dirty="0">
              <a:cs typeface="Times New Roman"/>
            </a:endParaRPr>
          </a:p>
          <a:p>
            <a:pPr marL="285750" indent="-285750">
              <a:spcAft>
                <a:spcPts val="600"/>
              </a:spcAft>
              <a:buFont typeface="Arial" panose="020B0604020202020204" pitchFamily="34" charset="0"/>
              <a:buChar char="•"/>
            </a:pPr>
            <a:r>
              <a:rPr lang="en-US" sz="1600" b="1" dirty="0">
                <a:latin typeface="Arial"/>
                <a:cs typeface="Arial"/>
              </a:rPr>
              <a:t>How does Smile Train help kids thrive?</a:t>
            </a:r>
          </a:p>
          <a:p>
            <a:pPr marL="285750" indent="-285750">
              <a:spcAft>
                <a:spcPts val="600"/>
              </a:spcAft>
              <a:buFont typeface="Arial" panose="020B0604020202020204" pitchFamily="34" charset="0"/>
              <a:buChar char="•"/>
            </a:pPr>
            <a:r>
              <a:rPr lang="en-US" sz="1600" b="1" dirty="0">
                <a:latin typeface="Arial"/>
                <a:cs typeface="Arial"/>
              </a:rPr>
              <a:t>Where is Johana from?</a:t>
            </a:r>
          </a:p>
          <a:p>
            <a:pPr marL="285750" indent="-285750">
              <a:spcAft>
                <a:spcPts val="600"/>
              </a:spcAft>
              <a:buFont typeface="Arial" panose="020B0604020202020204" pitchFamily="34" charset="0"/>
              <a:buChar char="•"/>
            </a:pPr>
            <a:r>
              <a:rPr lang="en-US" sz="1600" b="1" dirty="0">
                <a:latin typeface="Arial"/>
                <a:cs typeface="Arial"/>
              </a:rPr>
              <a:t>What are some things that help you thrive?</a:t>
            </a:r>
          </a:p>
          <a:p>
            <a:pPr marL="285750" indent="-285750">
              <a:spcAft>
                <a:spcPts val="600"/>
              </a:spcAft>
              <a:buFont typeface="Arial" panose="020B0604020202020204" pitchFamily="34" charset="0"/>
              <a:buChar char="•"/>
            </a:pPr>
            <a:r>
              <a:rPr lang="en-US" sz="1600" b="1" dirty="0">
                <a:latin typeface="Arial"/>
                <a:cs typeface="Arial"/>
              </a:rPr>
              <a:t>How do people in your life help you thrive?</a:t>
            </a:r>
          </a:p>
          <a:p>
            <a:pPr marL="285750" indent="-285750">
              <a:spcAft>
                <a:spcPts val="600"/>
              </a:spcAft>
              <a:buFont typeface="Arial" panose="020B0604020202020204" pitchFamily="34" charset="0"/>
              <a:buChar char="•"/>
            </a:pPr>
            <a:endParaRPr lang="en-US" sz="1600" b="1" dirty="0">
              <a:latin typeface="Arial"/>
              <a:cs typeface="Arial"/>
            </a:endParaRPr>
          </a:p>
          <a:p>
            <a:pPr marL="213995" indent="-228600" defTabSz="914400">
              <a:lnSpc>
                <a:spcPct val="90000"/>
              </a:lnSpc>
              <a:spcAft>
                <a:spcPts val="600"/>
              </a:spcAft>
              <a:buFont typeface="Arial" panose="020B0604020202020204" pitchFamily="34" charset="0"/>
              <a:buChar char="•"/>
            </a:pPr>
            <a:endParaRPr lang="en-US" sz="1700" b="1" dirty="0">
              <a:cs typeface="Calibri" panose="020F0502020204030204"/>
            </a:endParaRPr>
          </a:p>
          <a:p>
            <a:pPr marL="556895" lvl="1" indent="-228600" defTabSz="914400">
              <a:lnSpc>
                <a:spcPct val="90000"/>
              </a:lnSpc>
              <a:spcAft>
                <a:spcPts val="600"/>
              </a:spcAft>
              <a:buFont typeface="Arial" panose="020B0604020202020204" pitchFamily="34" charset="0"/>
              <a:buChar char="•"/>
            </a:pPr>
            <a:endParaRPr lang="en-US" sz="1700" b="1" dirty="0">
              <a:cs typeface="Calibri" panose="020F0502020204030204"/>
            </a:endParaRPr>
          </a:p>
          <a:p>
            <a:pPr indent="-228600" defTabSz="914400">
              <a:lnSpc>
                <a:spcPct val="90000"/>
              </a:lnSpc>
              <a:spcAft>
                <a:spcPts val="600"/>
              </a:spcAft>
              <a:buFont typeface="Arial" panose="020B0604020202020204" pitchFamily="34" charset="0"/>
              <a:buChar char="•"/>
            </a:pPr>
            <a:endParaRPr lang="en-US" sz="1700" dirty="0"/>
          </a:p>
        </p:txBody>
      </p:sp>
      <p:sp>
        <p:nvSpPr>
          <p:cNvPr id="3" name="Slide Number Placeholder 2">
            <a:extLst>
              <a:ext uri="{FF2B5EF4-FFF2-40B4-BE49-F238E27FC236}">
                <a16:creationId xmlns:a16="http://schemas.microsoft.com/office/drawing/2014/main" xmlns="" id="{68E21DD7-2F63-48C9-8E24-90FEFA3242CE}"/>
              </a:ext>
            </a:extLst>
          </p:cNvPr>
          <p:cNvSpPr>
            <a:spLocks noGrp="1"/>
          </p:cNvSpPr>
          <p:nvPr>
            <p:ph type="sldNum" sz="quarter" idx="12"/>
          </p:nvPr>
        </p:nvSpPr>
        <p:spPr>
          <a:xfrm>
            <a:off x="6810852" y="6356350"/>
            <a:ext cx="2057400" cy="365125"/>
          </a:xfrm>
        </p:spPr>
        <p:txBody>
          <a:bodyPr vert="horz" lIns="91440" tIns="45720" rIns="91440" bIns="45720" rtlCol="0" anchor="ctr">
            <a:normAutofit/>
          </a:bodyPr>
          <a:lstStyle/>
          <a:p>
            <a:pPr defTabSz="914400">
              <a:spcAft>
                <a:spcPts val="600"/>
              </a:spcAft>
              <a:defRPr/>
            </a:pPr>
            <a:fld id="{E31E3CB6-B9A2-B54A-AE1D-E214BD8CA0B2}" type="slidenum">
              <a:rPr lang="en-US">
                <a:solidFill>
                  <a:schemeClr val="bg1"/>
                </a:solidFill>
                <a:latin typeface="Calibri" panose="020F0502020204030204"/>
              </a:rPr>
              <a:pPr defTabSz="914400">
                <a:spcAft>
                  <a:spcPts val="600"/>
                </a:spcAft>
                <a:defRPr/>
              </a:pPr>
              <a:t>15</a:t>
            </a:fld>
            <a:endParaRPr lang="en-US">
              <a:solidFill>
                <a:schemeClr val="bg1"/>
              </a:solidFill>
              <a:latin typeface="Calibri" panose="020F0502020204030204"/>
            </a:endParaRPr>
          </a:p>
        </p:txBody>
      </p:sp>
    </p:spTree>
    <p:extLst>
      <p:ext uri="{BB962C8B-B14F-4D97-AF65-F5344CB8AC3E}">
        <p14:creationId xmlns:p14="http://schemas.microsoft.com/office/powerpoint/2010/main" val="198297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52E5E69A-D16A-4B90-96ED-7649FDD2E82A}"/>
              </a:ext>
            </a:extLst>
          </p:cNvPr>
          <p:cNvSpPr txBox="1">
            <a:spLocks/>
          </p:cNvSpPr>
          <p:nvPr/>
        </p:nvSpPr>
        <p:spPr>
          <a:xfrm>
            <a:off x="744924" y="2094805"/>
            <a:ext cx="7654152" cy="76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1200" kern="1200">
                <a:solidFill>
                  <a:schemeClr val="accent1"/>
                </a:solidFill>
                <a:latin typeface="+mj-lt"/>
                <a:ea typeface="+mj-ea"/>
                <a:cs typeface="+mj-cs"/>
              </a:defRPr>
            </a:lvl1pPr>
          </a:lstStyle>
          <a:p>
            <a:r>
              <a:rPr lang="en-US" sz="4500" b="1" dirty="0">
                <a:ln w="12700">
                  <a:solidFill>
                    <a:schemeClr val="tx1"/>
                  </a:solidFill>
                </a:ln>
                <a:solidFill>
                  <a:schemeClr val="bg1"/>
                </a:solidFill>
                <a:latin typeface="Arial Black"/>
                <a:cs typeface="+mn-cs"/>
              </a:rPr>
              <a:t>Activity</a:t>
            </a:r>
            <a:endParaRPr lang="en-US" sz="900" dirty="0"/>
          </a:p>
          <a:p>
            <a:r>
              <a:rPr lang="en-US" sz="3000" b="1" dirty="0"/>
              <a:t/>
            </a:r>
            <a:br>
              <a:rPr lang="en-US" sz="3000" b="1" dirty="0"/>
            </a:br>
            <a:endParaRPr lang="en-US" sz="3000" b="1" dirty="0">
              <a:cs typeface="Calibri Light"/>
            </a:endParaRPr>
          </a:p>
        </p:txBody>
      </p:sp>
    </p:spTree>
    <p:extLst>
      <p:ext uri="{BB962C8B-B14F-4D97-AF65-F5344CB8AC3E}">
        <p14:creationId xmlns:p14="http://schemas.microsoft.com/office/powerpoint/2010/main" val="6832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9D830-69FA-4227-BDDC-D8AB6FB98AAD}"/>
              </a:ext>
            </a:extLst>
          </p:cNvPr>
          <p:cNvSpPr>
            <a:spLocks noGrp="1"/>
          </p:cNvSpPr>
          <p:nvPr>
            <p:ph type="title"/>
          </p:nvPr>
        </p:nvSpPr>
        <p:spPr>
          <a:xfrm>
            <a:off x="154305" y="196113"/>
            <a:ext cx="8229600" cy="303862"/>
          </a:xfrm>
        </p:spPr>
        <p:txBody>
          <a:bodyPr>
            <a:noAutofit/>
          </a:bodyPr>
          <a:lstStyle/>
          <a:p>
            <a:r>
              <a:rPr lang="en-US" sz="2400" b="1" dirty="0">
                <a:latin typeface="Arial Black" panose="020B0A04020102020204" pitchFamily="34" charset="0"/>
                <a:cs typeface="Calibri Light"/>
              </a:rPr>
              <a:t>Activity</a:t>
            </a:r>
            <a:endParaRPr lang="en-US" sz="2400" b="1" dirty="0">
              <a:latin typeface="Arial Black" panose="020B0A04020102020204" pitchFamily="34" charset="0"/>
            </a:endParaRPr>
          </a:p>
        </p:txBody>
      </p:sp>
      <p:pic>
        <p:nvPicPr>
          <p:cNvPr id="4" name="Picture 3" descr="A vase filled with purple flowers&#10;&#10;Description automatically generated">
            <a:extLst>
              <a:ext uri="{FF2B5EF4-FFF2-40B4-BE49-F238E27FC236}">
                <a16:creationId xmlns:a16="http://schemas.microsoft.com/office/drawing/2014/main" xmlns="" id="{C36B21A9-8CF1-474E-AF86-83F5B2EC3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7755" y="960120"/>
            <a:ext cx="3703320" cy="4937760"/>
          </a:xfrm>
          <a:prstGeom prst="rect">
            <a:avLst/>
          </a:prstGeom>
        </p:spPr>
      </p:pic>
      <p:pic>
        <p:nvPicPr>
          <p:cNvPr id="7" name="Picture 6" descr="A person sitting at a table with a cup of coffee&#10;&#10;Description automatically generated">
            <a:extLst>
              <a:ext uri="{FF2B5EF4-FFF2-40B4-BE49-F238E27FC236}">
                <a16:creationId xmlns:a16="http://schemas.microsoft.com/office/drawing/2014/main" xmlns="" id="{6E7799C4-849F-45D3-9179-99DF8267B2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298" y="960120"/>
            <a:ext cx="4649457" cy="4937760"/>
          </a:xfrm>
          <a:prstGeom prst="rect">
            <a:avLst/>
          </a:prstGeom>
        </p:spPr>
      </p:pic>
    </p:spTree>
    <p:extLst>
      <p:ext uri="{BB962C8B-B14F-4D97-AF65-F5344CB8AC3E}">
        <p14:creationId xmlns:p14="http://schemas.microsoft.com/office/powerpoint/2010/main" val="113499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F73BD92-7FDD-47F1-8A70-7CBD75983DE6}"/>
              </a:ext>
            </a:extLst>
          </p:cNvPr>
          <p:cNvSpPr/>
          <p:nvPr/>
        </p:nvSpPr>
        <p:spPr>
          <a:xfrm>
            <a:off x="485533" y="5847144"/>
            <a:ext cx="5508175" cy="715581"/>
          </a:xfrm>
          <a:prstGeom prst="rect">
            <a:avLst/>
          </a:prstGeom>
        </p:spPr>
        <p:txBody>
          <a:bodyPr wrap="none">
            <a:spAutoFit/>
          </a:bodyPr>
          <a:lstStyle/>
          <a:p>
            <a:r>
              <a:rPr lang="en-US" sz="4050" b="1" dirty="0">
                <a:solidFill>
                  <a:schemeClr val="bg1"/>
                </a:solidFill>
              </a:rPr>
              <a:t>Thank You for joining us!</a:t>
            </a:r>
            <a:endParaRPr lang="en-US" sz="4050" dirty="0">
              <a:solidFill>
                <a:schemeClr val="bg1"/>
              </a:solidFill>
            </a:endParaRPr>
          </a:p>
        </p:txBody>
      </p:sp>
    </p:spTree>
    <p:extLst>
      <p:ext uri="{BB962C8B-B14F-4D97-AF65-F5344CB8AC3E}">
        <p14:creationId xmlns:p14="http://schemas.microsoft.com/office/powerpoint/2010/main" val="3229266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5508-9AB9-45EF-8DB2-21C220C6B51C}"/>
              </a:ext>
            </a:extLst>
          </p:cNvPr>
          <p:cNvSpPr>
            <a:spLocks noGrp="1"/>
          </p:cNvSpPr>
          <p:nvPr>
            <p:ph type="title"/>
          </p:nvPr>
        </p:nvSpPr>
        <p:spPr/>
        <p:txBody>
          <a:bodyPr>
            <a:noAutofit/>
          </a:bodyPr>
          <a:lstStyle/>
          <a:p>
            <a:r>
              <a:rPr lang="en-US" sz="2400"/>
              <a:t>Sources</a:t>
            </a:r>
          </a:p>
        </p:txBody>
      </p:sp>
      <p:sp>
        <p:nvSpPr>
          <p:cNvPr id="3" name="Content Placeholder 2">
            <a:extLst>
              <a:ext uri="{FF2B5EF4-FFF2-40B4-BE49-F238E27FC236}">
                <a16:creationId xmlns:a16="http://schemas.microsoft.com/office/drawing/2014/main" xmlns="" id="{7CB29C7A-1592-4884-8D85-998F2B592EF3}"/>
              </a:ext>
            </a:extLst>
          </p:cNvPr>
          <p:cNvSpPr>
            <a:spLocks noGrp="1"/>
          </p:cNvSpPr>
          <p:nvPr>
            <p:ph idx="1"/>
          </p:nvPr>
        </p:nvSpPr>
        <p:spPr>
          <a:xfrm>
            <a:off x="411151" y="1043536"/>
            <a:ext cx="8229600" cy="5060680"/>
          </a:xfrm>
        </p:spPr>
        <p:txBody>
          <a:bodyPr>
            <a:normAutofit/>
          </a:bodyPr>
          <a:lstStyle/>
          <a:p>
            <a:r>
              <a:rPr lang="en-US" dirty="0" err="1"/>
              <a:t>CommonLit</a:t>
            </a:r>
            <a:r>
              <a:rPr lang="en-US" dirty="0"/>
              <a:t> Staff. </a:t>
            </a:r>
            <a:r>
              <a:rPr lang="en-US" i="1" dirty="0" err="1"/>
              <a:t>Masolow’s</a:t>
            </a:r>
            <a:r>
              <a:rPr lang="en-US" i="1" dirty="0"/>
              <a:t> Hierarchy of Needs</a:t>
            </a:r>
            <a:r>
              <a:rPr lang="en-US" dirty="0"/>
              <a:t>. (2015). </a:t>
            </a:r>
            <a:r>
              <a:rPr lang="en-US" u="sng" dirty="0">
                <a:hlinkClick r:id="rId2"/>
              </a:rPr>
              <a:t>https://www.commonlit.org/texts/maslow-s-hierarchy-of-needs</a:t>
            </a:r>
            <a:r>
              <a:rPr lang="en-US" dirty="0"/>
              <a:t>  </a:t>
            </a:r>
          </a:p>
          <a:p>
            <a:endParaRPr lang="en-US" dirty="0"/>
          </a:p>
          <a:p>
            <a:r>
              <a:rPr lang="en-US" dirty="0"/>
              <a:t>Smile Train. </a:t>
            </a:r>
            <a:r>
              <a:rPr lang="en-US" i="1" dirty="0"/>
              <a:t>Main Website.</a:t>
            </a:r>
            <a:r>
              <a:rPr lang="en-US" dirty="0"/>
              <a:t> </a:t>
            </a:r>
            <a:r>
              <a:rPr lang="en-US" u="sng" dirty="0">
                <a:hlinkClick r:id="rId3"/>
              </a:rPr>
              <a:t>https://www.SmileTrain.org</a:t>
            </a:r>
            <a:endParaRPr lang="en-US" dirty="0"/>
          </a:p>
          <a:p>
            <a:r>
              <a:rPr lang="en-US" dirty="0"/>
              <a:t> </a:t>
            </a:r>
          </a:p>
          <a:p>
            <a:endParaRPr lang="en-US" dirty="0"/>
          </a:p>
          <a:p>
            <a:r>
              <a:rPr lang="en-US" dirty="0"/>
              <a:t> </a:t>
            </a:r>
          </a:p>
          <a:p>
            <a:r>
              <a:rPr lang="en-US" dirty="0"/>
              <a:t> </a:t>
            </a:r>
          </a:p>
          <a:p>
            <a:endParaRPr lang="en-US" dirty="0"/>
          </a:p>
        </p:txBody>
      </p:sp>
      <p:sp>
        <p:nvSpPr>
          <p:cNvPr id="4" name="Slide Number Placeholder 3">
            <a:extLst>
              <a:ext uri="{FF2B5EF4-FFF2-40B4-BE49-F238E27FC236}">
                <a16:creationId xmlns:a16="http://schemas.microsoft.com/office/drawing/2014/main" xmlns="" id="{A1ED88F8-71B4-47C5-A717-6340CCC33484}"/>
              </a:ext>
            </a:extLst>
          </p:cNvPr>
          <p:cNvSpPr>
            <a:spLocks noGrp="1"/>
          </p:cNvSpPr>
          <p:nvPr>
            <p:ph type="sldNum" sz="quarter" idx="12"/>
          </p:nvPr>
        </p:nvSpPr>
        <p:spPr/>
        <p:txBody>
          <a:bodyPr/>
          <a:lstStyle/>
          <a:p>
            <a:fld id="{E31E3CB6-B9A2-B54A-AE1D-E214BD8CA0B2}" type="slidenum">
              <a:rPr lang="en-US" smtClean="0"/>
              <a:pPr/>
              <a:t>19</a:t>
            </a:fld>
            <a:endParaRPr lang="en-US"/>
          </a:p>
        </p:txBody>
      </p:sp>
    </p:spTree>
    <p:extLst>
      <p:ext uri="{BB962C8B-B14F-4D97-AF65-F5344CB8AC3E}">
        <p14:creationId xmlns:p14="http://schemas.microsoft.com/office/powerpoint/2010/main" val="6701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4A4CF-4F5D-4BD2-9974-5705F0E56C56}"/>
              </a:ext>
            </a:extLst>
          </p:cNvPr>
          <p:cNvSpPr>
            <a:spLocks noGrp="1"/>
          </p:cNvSpPr>
          <p:nvPr>
            <p:ph type="title"/>
          </p:nvPr>
        </p:nvSpPr>
        <p:spPr/>
        <p:txBody>
          <a:bodyPr>
            <a:noAutofit/>
          </a:bodyPr>
          <a:lstStyle/>
          <a:p>
            <a:r>
              <a:rPr lang="en-US" sz="2400"/>
              <a:t>Disclaimer</a:t>
            </a:r>
          </a:p>
        </p:txBody>
      </p:sp>
      <p:sp>
        <p:nvSpPr>
          <p:cNvPr id="3" name="Content Placeholder 2">
            <a:extLst>
              <a:ext uri="{FF2B5EF4-FFF2-40B4-BE49-F238E27FC236}">
                <a16:creationId xmlns:a16="http://schemas.microsoft.com/office/drawing/2014/main" xmlns="" id="{470B99CC-0FB8-4449-A043-F25F0DD39791}"/>
              </a:ext>
            </a:extLst>
          </p:cNvPr>
          <p:cNvSpPr>
            <a:spLocks noGrp="1"/>
          </p:cNvSpPr>
          <p:nvPr>
            <p:ph idx="1"/>
          </p:nvPr>
        </p:nvSpPr>
        <p:spPr>
          <a:xfrm>
            <a:off x="1017731" y="1168670"/>
            <a:ext cx="6883400" cy="5187680"/>
          </a:xfrm>
        </p:spPr>
        <p:txBody>
          <a:bodyPr vert="horz" lIns="91440" tIns="45720" rIns="91440" bIns="45720" rtlCol="0" anchor="t">
            <a:normAutofit/>
          </a:bodyPr>
          <a:lstStyle/>
          <a:p>
            <a:pPr algn="ctr"/>
            <a:r>
              <a:rPr lang="en-US" i="1">
                <a:latin typeface="+mj-lt"/>
                <a:cs typeface="Calibri" panose="020F0502020204030204" pitchFamily="34" charset="0"/>
              </a:rPr>
              <a:t>The information provided in this webinar is meant to be helpful to you and is for informational purposes only.  The information contained here should not be relied upon for any specific purpose or used as a substitute for medical advice.  While we attempt to thoroughly address specific topics, it is not possible to address every unique situation.  Please consult a professional with any questions you might have.  Although we attempt to provide accurate and up-to-date information, we make no guarantee to that effect and are not responsible for the content of these resources.  All liability with respect to actions taken or not taken based on the contents of the webinar are hereby disclaimed.  The content is provided “as is” and no representations are made that the content is error-free.</a:t>
            </a:r>
            <a:r>
              <a:rPr lang="en-US">
                <a:latin typeface="+mj-lt"/>
                <a:cs typeface="Calibri" panose="020F0502020204030204" pitchFamily="34" charset="0"/>
              </a:rPr>
              <a:t> </a:t>
            </a:r>
          </a:p>
        </p:txBody>
      </p:sp>
      <p:sp>
        <p:nvSpPr>
          <p:cNvPr id="4" name="Slide Number Placeholder 3">
            <a:extLst>
              <a:ext uri="{FF2B5EF4-FFF2-40B4-BE49-F238E27FC236}">
                <a16:creationId xmlns:a16="http://schemas.microsoft.com/office/drawing/2014/main" xmlns="" id="{91B0B2F2-D76C-4E65-A881-11583EAAF10B}"/>
              </a:ext>
            </a:extLst>
          </p:cNvPr>
          <p:cNvSpPr>
            <a:spLocks noGrp="1"/>
          </p:cNvSpPr>
          <p:nvPr>
            <p:ph type="sldNum" sz="quarter" idx="12"/>
          </p:nvPr>
        </p:nvSpPr>
        <p:spPr/>
        <p:txBody>
          <a:bodyPr/>
          <a:lstStyle/>
          <a:p>
            <a:fld id="{E31E3CB6-B9A2-B54A-AE1D-E214BD8CA0B2}" type="slidenum">
              <a:rPr lang="en-US" smtClean="0"/>
              <a:pPr/>
              <a:t>2</a:t>
            </a:fld>
            <a:endParaRPr lang="en-US"/>
          </a:p>
        </p:txBody>
      </p:sp>
    </p:spTree>
    <p:extLst>
      <p:ext uri="{BB962C8B-B14F-4D97-AF65-F5344CB8AC3E}">
        <p14:creationId xmlns:p14="http://schemas.microsoft.com/office/powerpoint/2010/main" val="28887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85" y="227885"/>
            <a:ext cx="6172200" cy="227897"/>
          </a:xfrm>
        </p:spPr>
        <p:txBody>
          <a:bodyPr vert="horz" lIns="68580" tIns="34290" rIns="68580" bIns="34290" rtlCol="0" anchor="ctr">
            <a:noAutofit/>
          </a:bodyPr>
          <a:lstStyle/>
          <a:p>
            <a:r>
              <a:rPr lang="en-US" sz="2400">
                <a:latin typeface="Arial Black" panose="020B0A04020102020204" pitchFamily="34" charset="0"/>
              </a:rPr>
              <a:t>Lesson Objectives</a:t>
            </a:r>
          </a:p>
        </p:txBody>
      </p:sp>
      <p:sp>
        <p:nvSpPr>
          <p:cNvPr id="13" name="Slide Number Placeholder 3">
            <a:extLst>
              <a:ext uri="{FF2B5EF4-FFF2-40B4-BE49-F238E27FC236}">
                <a16:creationId xmlns:a16="http://schemas.microsoft.com/office/drawing/2014/main" xmlns="" id="{35EF8A3F-5604-465D-B3E5-572ED74B7426}"/>
              </a:ext>
            </a:extLst>
          </p:cNvPr>
          <p:cNvSpPr>
            <a:spLocks noGrp="1"/>
          </p:cNvSpPr>
          <p:nvPr>
            <p:ph type="sldNum" sz="quarter" idx="12"/>
          </p:nvPr>
        </p:nvSpPr>
        <p:spPr>
          <a:xfrm>
            <a:off x="2773440" y="6404443"/>
            <a:ext cx="1600200" cy="273844"/>
          </a:xfrm>
        </p:spPr>
        <p:txBody>
          <a:bodyPr vert="horz" lIns="68580" tIns="34290" rIns="68580" bIns="34290" rtlCol="0" anchor="ctr">
            <a:normAutofit/>
          </a:bodyPr>
          <a:lstStyle/>
          <a:p>
            <a:pPr>
              <a:spcAft>
                <a:spcPts val="450"/>
              </a:spcAft>
            </a:pPr>
            <a:fld id="{E31E3CB6-B9A2-B54A-AE1D-E214BD8CA0B2}" type="slidenum">
              <a:rPr lang="en-US" smtClean="0"/>
              <a:pPr>
                <a:spcAft>
                  <a:spcPts val="450"/>
                </a:spcAft>
              </a:pPr>
              <a:t>3</a:t>
            </a:fld>
            <a:endParaRPr lang="en-US"/>
          </a:p>
        </p:txBody>
      </p:sp>
      <p:sp>
        <p:nvSpPr>
          <p:cNvPr id="17" name="TextBox 7">
            <a:extLst>
              <a:ext uri="{FF2B5EF4-FFF2-40B4-BE49-F238E27FC236}">
                <a16:creationId xmlns:a16="http://schemas.microsoft.com/office/drawing/2014/main" xmlns="" id="{A18C53B9-0FE5-4F43-9FC9-46A52968AF5E}"/>
              </a:ext>
            </a:extLst>
          </p:cNvPr>
          <p:cNvSpPr txBox="1"/>
          <p:nvPr/>
        </p:nvSpPr>
        <p:spPr>
          <a:xfrm>
            <a:off x="320448" y="1236392"/>
            <a:ext cx="4053192" cy="5036606"/>
          </a:xfrm>
        </p:spPr>
        <p:txBody>
          <a:bodyPr vert="horz" lIns="68580" tIns="34290" rIns="68580" bIns="34290" rtlCol="0" anchor="t">
            <a:normAutofit/>
          </a:bodyPr>
          <a:lstStyle/>
          <a:p>
            <a:pPr marL="257175" indent="-257175">
              <a:spcBef>
                <a:spcPct val="20000"/>
              </a:spcBef>
              <a:buFont typeface="Courier New" panose="02070309020205020404" pitchFamily="49" charset="0"/>
              <a:buChar char="o"/>
            </a:pPr>
            <a:r>
              <a:rPr lang="en-US" sz="2000" b="1" dirty="0">
                <a:latin typeface="Arial" panose="020B0604020202020204" pitchFamily="34" charset="0"/>
                <a:cs typeface="Arial" panose="020B0604020202020204" pitchFamily="34" charset="0"/>
              </a:rPr>
              <a:t>Encourage children to think critically and creatively about the things they need to thrive</a:t>
            </a:r>
          </a:p>
          <a:p>
            <a:pPr marL="257175" indent="-257175">
              <a:spcBef>
                <a:spcPct val="20000"/>
              </a:spcBef>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257175" indent="-257175">
              <a:spcBef>
                <a:spcPct val="20000"/>
              </a:spcBef>
              <a:buFont typeface="Courier New" panose="02070309020205020404" pitchFamily="49" charset="0"/>
              <a:buChar char="o"/>
            </a:pPr>
            <a:r>
              <a:rPr lang="en-US" sz="2000" b="1" dirty="0">
                <a:latin typeface="Arial" panose="020B0604020202020204" pitchFamily="34" charset="0"/>
                <a:cs typeface="Arial" panose="020B0604020202020204" pitchFamily="34" charset="0"/>
              </a:rPr>
              <a:t>Reinforce that everyone has the same fundamental needs around the world, no matter which country they live in</a:t>
            </a:r>
          </a:p>
          <a:p>
            <a:pPr marL="257175" indent="-257175">
              <a:spcBef>
                <a:spcPct val="20000"/>
              </a:spcBef>
              <a:buFont typeface="Courier New" panose="02070309020205020404" pitchFamily="49" charset="0"/>
              <a:buChar char="o"/>
            </a:pPr>
            <a:endParaRPr lang="en-US" sz="2000" b="1" dirty="0">
              <a:latin typeface="Arial" panose="020B0604020202020204" pitchFamily="34" charset="0"/>
              <a:cs typeface="Arial" panose="020B0604020202020204" pitchFamily="34" charset="0"/>
            </a:endParaRPr>
          </a:p>
          <a:p>
            <a:pPr marL="257175" indent="-257175">
              <a:spcBef>
                <a:spcPct val="20000"/>
              </a:spcBef>
              <a:buFont typeface="Courier New" panose="02070309020205020404" pitchFamily="49" charset="0"/>
              <a:buChar char="o"/>
            </a:pPr>
            <a:r>
              <a:rPr lang="en-US" sz="2000" b="1" dirty="0">
                <a:latin typeface="Arial" panose="020B0604020202020204" pitchFamily="34" charset="0"/>
                <a:cs typeface="Arial" panose="020B0604020202020204" pitchFamily="34" charset="0"/>
              </a:rPr>
              <a:t>Introduce some of Smile Train’s activities that help kids to thrive</a:t>
            </a:r>
          </a:p>
          <a:p>
            <a:pPr>
              <a:spcBef>
                <a:spcPct val="20000"/>
              </a:spcBef>
              <a:buFont typeface="Arial"/>
            </a:pPr>
            <a:endParaRPr lang="en-US" sz="2000" dirty="0">
              <a:latin typeface="+mj-lt"/>
              <a:cs typeface="Arial"/>
            </a:endParaRPr>
          </a:p>
        </p:txBody>
      </p:sp>
      <p:pic>
        <p:nvPicPr>
          <p:cNvPr id="6" name="Picture 4">
            <a:extLst>
              <a:ext uri="{FF2B5EF4-FFF2-40B4-BE49-F238E27FC236}">
                <a16:creationId xmlns:a16="http://schemas.microsoft.com/office/drawing/2014/main" xmlns="" id="{6F9FAAF6-5174-4ED8-9E66-EA7E960DEC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00201" y="790687"/>
            <a:ext cx="3395079" cy="5092619"/>
          </a:xfrm>
          <a:prstGeom prst="rect">
            <a:avLst/>
          </a:prstGeom>
        </p:spPr>
      </p:pic>
    </p:spTree>
    <p:extLst>
      <p:ext uri="{BB962C8B-B14F-4D97-AF65-F5344CB8AC3E}">
        <p14:creationId xmlns:p14="http://schemas.microsoft.com/office/powerpoint/2010/main" val="262858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C195A-3363-4095-A91B-CB7AB89DB821}"/>
              </a:ext>
            </a:extLst>
          </p:cNvPr>
          <p:cNvSpPr>
            <a:spLocks noGrp="1"/>
          </p:cNvSpPr>
          <p:nvPr>
            <p:ph type="title"/>
          </p:nvPr>
        </p:nvSpPr>
        <p:spPr>
          <a:xfrm>
            <a:off x="340567" y="273170"/>
            <a:ext cx="8229600" cy="303862"/>
          </a:xfrm>
        </p:spPr>
        <p:txBody>
          <a:bodyPr>
            <a:noAutofit/>
          </a:bodyPr>
          <a:lstStyle/>
          <a:p>
            <a:r>
              <a:rPr lang="en-US" sz="2400" dirty="0"/>
              <a:t>Lesson Information</a:t>
            </a:r>
          </a:p>
        </p:txBody>
      </p:sp>
      <p:sp>
        <p:nvSpPr>
          <p:cNvPr id="3" name="Content Placeholder 2">
            <a:extLst>
              <a:ext uri="{FF2B5EF4-FFF2-40B4-BE49-F238E27FC236}">
                <a16:creationId xmlns:a16="http://schemas.microsoft.com/office/drawing/2014/main" xmlns="" id="{3FBD5FD5-2ED5-4E22-9DCF-31E45C113981}"/>
              </a:ext>
            </a:extLst>
          </p:cNvPr>
          <p:cNvSpPr>
            <a:spLocks noGrp="1"/>
          </p:cNvSpPr>
          <p:nvPr>
            <p:ph idx="1"/>
          </p:nvPr>
        </p:nvSpPr>
        <p:spPr>
          <a:xfrm>
            <a:off x="4201259" y="2346173"/>
            <a:ext cx="4245430" cy="3111597"/>
          </a:xfrm>
        </p:spPr>
        <p:txBody>
          <a:bodyPr/>
          <a:lstStyle/>
          <a:p>
            <a:pPr marL="0" indent="0" algn="ctr"/>
            <a:r>
              <a:rPr lang="en-US" sz="2400" b="1" dirty="0"/>
              <a:t>Background</a:t>
            </a:r>
          </a:p>
          <a:p>
            <a:pPr marL="457200" indent="-457200" algn="ctr">
              <a:buFont typeface="Courier New" panose="02070309020205020404" pitchFamily="49" charset="0"/>
              <a:buChar char="o"/>
            </a:pPr>
            <a:endParaRPr lang="en-US" sz="2400" b="1" dirty="0"/>
          </a:p>
          <a:p>
            <a:pPr marL="0" indent="0" algn="ctr"/>
            <a:r>
              <a:rPr lang="en-US" sz="2400" b="1" dirty="0"/>
              <a:t>Making Connections</a:t>
            </a:r>
          </a:p>
          <a:p>
            <a:pPr marL="457200" indent="-457200" algn="ctr">
              <a:buFont typeface="Courier New" panose="02070309020205020404" pitchFamily="49" charset="0"/>
              <a:buChar char="o"/>
            </a:pPr>
            <a:endParaRPr lang="en-US" sz="2400" b="1" dirty="0"/>
          </a:p>
          <a:p>
            <a:pPr marL="0" indent="0" algn="ctr"/>
            <a:r>
              <a:rPr lang="en-US" sz="2400" b="1" dirty="0"/>
              <a:t>Activity</a:t>
            </a:r>
          </a:p>
          <a:p>
            <a:pPr>
              <a:buFont typeface="Courier New" panose="02070309020205020404" pitchFamily="49" charset="0"/>
              <a:buChar char="o"/>
            </a:pPr>
            <a:endParaRPr lang="en-US" dirty="0">
              <a:solidFill>
                <a:schemeClr val="bg1"/>
              </a:solidFill>
            </a:endParaRPr>
          </a:p>
        </p:txBody>
      </p:sp>
      <p:sp>
        <p:nvSpPr>
          <p:cNvPr id="4" name="Slide Number Placeholder 3">
            <a:extLst>
              <a:ext uri="{FF2B5EF4-FFF2-40B4-BE49-F238E27FC236}">
                <a16:creationId xmlns:a16="http://schemas.microsoft.com/office/drawing/2014/main" xmlns="" id="{BFE6EAD6-CA04-49D5-B4E4-31C35B4819F6}"/>
              </a:ext>
            </a:extLst>
          </p:cNvPr>
          <p:cNvSpPr>
            <a:spLocks noGrp="1"/>
          </p:cNvSpPr>
          <p:nvPr>
            <p:ph type="sldNum" sz="quarter" idx="12"/>
          </p:nvPr>
        </p:nvSpPr>
        <p:spPr/>
        <p:txBody>
          <a:bodyPr/>
          <a:lstStyle/>
          <a:p>
            <a:fld id="{E31E3CB6-B9A2-B54A-AE1D-E214BD8CA0B2}" type="slidenum">
              <a:rPr lang="en-US" smtClean="0"/>
              <a:pPr/>
              <a:t>4</a:t>
            </a:fld>
            <a:endParaRPr lang="en-US"/>
          </a:p>
        </p:txBody>
      </p:sp>
      <p:pic>
        <p:nvPicPr>
          <p:cNvPr id="11" name="Picture 10">
            <a:extLst>
              <a:ext uri="{FF2B5EF4-FFF2-40B4-BE49-F238E27FC236}">
                <a16:creationId xmlns:a16="http://schemas.microsoft.com/office/drawing/2014/main" xmlns="" id="{7DB0CBB4-7301-4564-91BB-5158F1CAB9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0236" y="836143"/>
            <a:ext cx="3651023" cy="5463868"/>
          </a:xfrm>
          <a:prstGeom prst="rect">
            <a:avLst/>
          </a:prstGeom>
        </p:spPr>
      </p:pic>
    </p:spTree>
    <p:extLst>
      <p:ext uri="{BB962C8B-B14F-4D97-AF65-F5344CB8AC3E}">
        <p14:creationId xmlns:p14="http://schemas.microsoft.com/office/powerpoint/2010/main" val="3189350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305F89E-1AA2-4FBC-B54C-E658B44C14D1}"/>
              </a:ext>
            </a:extLst>
          </p:cNvPr>
          <p:cNvSpPr>
            <a:spLocks noGrp="1"/>
          </p:cNvSpPr>
          <p:nvPr>
            <p:ph type="ctrTitle"/>
          </p:nvPr>
        </p:nvSpPr>
        <p:spPr>
          <a:xfrm>
            <a:off x="59278" y="6144367"/>
            <a:ext cx="7654152" cy="768908"/>
          </a:xfrm>
        </p:spPr>
        <p:txBody>
          <a:bodyPr vert="horz" lIns="68580" tIns="34290" rIns="68580" bIns="34290" rtlCol="0" anchor="ctr">
            <a:noAutofit/>
          </a:bodyPr>
          <a:lstStyle/>
          <a:p>
            <a:r>
              <a:rPr lang="en-US" sz="4500" b="1" dirty="0">
                <a:ln w="12700">
                  <a:solidFill>
                    <a:schemeClr val="tx1"/>
                  </a:solidFill>
                </a:ln>
                <a:solidFill>
                  <a:schemeClr val="bg1"/>
                </a:solidFill>
                <a:latin typeface="Arial Black"/>
                <a:cs typeface="+mn-cs"/>
              </a:rPr>
              <a:t>Background</a:t>
            </a:r>
            <a:r>
              <a:rPr lang="en-US" sz="3000" b="1" dirty="0"/>
              <a:t/>
            </a:r>
            <a:br>
              <a:rPr lang="en-US" sz="3000" b="1" dirty="0"/>
            </a:br>
            <a:endParaRPr lang="en-US" sz="3000" b="1" dirty="0">
              <a:cs typeface="Calibri Light"/>
            </a:endParaRPr>
          </a:p>
        </p:txBody>
      </p:sp>
    </p:spTree>
    <p:extLst>
      <p:ext uri="{BB962C8B-B14F-4D97-AF65-F5344CB8AC3E}">
        <p14:creationId xmlns:p14="http://schemas.microsoft.com/office/powerpoint/2010/main" val="311835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2850FD9-29BD-4EE1-9F24-A4DBC39A801E}"/>
              </a:ext>
            </a:extLst>
          </p:cNvPr>
          <p:cNvSpPr>
            <a:spLocks noGrp="1"/>
          </p:cNvSpPr>
          <p:nvPr>
            <p:ph type="title"/>
          </p:nvPr>
        </p:nvSpPr>
        <p:spPr>
          <a:xfrm>
            <a:off x="647271" y="1012004"/>
            <a:ext cx="2562119" cy="4795408"/>
          </a:xfrm>
        </p:spPr>
        <p:txBody>
          <a:bodyPr>
            <a:normAutofit/>
          </a:bodyPr>
          <a:lstStyle/>
          <a:p>
            <a:r>
              <a:rPr lang="en-US" sz="2400">
                <a:solidFill>
                  <a:srgbClr val="FFFFFF"/>
                </a:solidFill>
                <a:latin typeface="Arial Black" panose="020B0A04020102020204" pitchFamily="34" charset="0"/>
              </a:rPr>
              <a:t>What do we need to survive?</a:t>
            </a:r>
          </a:p>
        </p:txBody>
      </p:sp>
      <p:graphicFrame>
        <p:nvGraphicFramePr>
          <p:cNvPr id="5" name="Content Placeholder 2">
            <a:extLst>
              <a:ext uri="{FF2B5EF4-FFF2-40B4-BE49-F238E27FC236}">
                <a16:creationId xmlns:a16="http://schemas.microsoft.com/office/drawing/2014/main" xmlns="" id="{869A0134-8FAC-4E75-8584-6F50B37F37F9}"/>
              </a:ext>
            </a:extLst>
          </p:cNvPr>
          <p:cNvGraphicFramePr>
            <a:graphicFrameLocks noGrp="1"/>
          </p:cNvGraphicFramePr>
          <p:nvPr>
            <p:ph idx="1"/>
            <p:extLst>
              <p:ext uri="{D42A27DB-BD31-4B8C-83A1-F6EECF244321}">
                <p14:modId xmlns:p14="http://schemas.microsoft.com/office/powerpoint/2010/main" val="369211693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51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06C68E-845F-4A33-A06F-57E36283FF96}"/>
              </a:ext>
            </a:extLst>
          </p:cNvPr>
          <p:cNvSpPr>
            <a:spLocks noGrp="1"/>
          </p:cNvSpPr>
          <p:nvPr>
            <p:ph type="title"/>
          </p:nvPr>
        </p:nvSpPr>
        <p:spPr>
          <a:xfrm>
            <a:off x="125317" y="385545"/>
            <a:ext cx="11785184" cy="2045465"/>
          </a:xfrm>
        </p:spPr>
        <p:txBody>
          <a:bodyPr>
            <a:normAutofit/>
          </a:bodyPr>
          <a:lstStyle/>
          <a:p>
            <a:r>
              <a:rPr lang="en-US" sz="4000">
                <a:latin typeface="Arial Black"/>
              </a:rPr>
              <a:t>What does it mean to thrive?</a:t>
            </a:r>
          </a:p>
        </p:txBody>
      </p:sp>
      <p:sp>
        <p:nvSpPr>
          <p:cNvPr id="4" name="Rectangle 3">
            <a:extLst>
              <a:ext uri="{FF2B5EF4-FFF2-40B4-BE49-F238E27FC236}">
                <a16:creationId xmlns:a16="http://schemas.microsoft.com/office/drawing/2014/main" xmlns="" id="{95BB4EC8-D3C8-4189-A095-DED85F8B0A00}"/>
              </a:ext>
            </a:extLst>
          </p:cNvPr>
          <p:cNvSpPr/>
          <p:nvPr/>
        </p:nvSpPr>
        <p:spPr>
          <a:xfrm>
            <a:off x="-74294" y="4526281"/>
            <a:ext cx="2326004" cy="584775"/>
          </a:xfrm>
          <a:prstGeom prst="rect">
            <a:avLst/>
          </a:prstGeom>
        </p:spPr>
        <p:txBody>
          <a:bodyPr wrap="square">
            <a:spAutoFit/>
          </a:bodyPr>
          <a:lstStyle/>
          <a:p>
            <a:r>
              <a:rPr lang="en-US" sz="3200" dirty="0">
                <a:solidFill>
                  <a:schemeClr val="bg1"/>
                </a:solidFill>
                <a:latin typeface="Arial Black" panose="020B0A04020102020204" pitchFamily="34" charset="0"/>
              </a:rPr>
              <a:t>Security</a:t>
            </a:r>
          </a:p>
        </p:txBody>
      </p:sp>
      <p:sp>
        <p:nvSpPr>
          <p:cNvPr id="5" name="TextBox 4">
            <a:extLst>
              <a:ext uri="{FF2B5EF4-FFF2-40B4-BE49-F238E27FC236}">
                <a16:creationId xmlns:a16="http://schemas.microsoft.com/office/drawing/2014/main" xmlns="" id="{CB323215-00FF-40BA-808B-71FFDA9C3678}"/>
              </a:ext>
            </a:extLst>
          </p:cNvPr>
          <p:cNvSpPr txBox="1"/>
          <p:nvPr/>
        </p:nvSpPr>
        <p:spPr>
          <a:xfrm>
            <a:off x="3126105" y="4486275"/>
            <a:ext cx="2420856" cy="584775"/>
          </a:xfrm>
          <a:prstGeom prst="rect">
            <a:avLst/>
          </a:prstGeom>
          <a:noFill/>
        </p:spPr>
        <p:txBody>
          <a:bodyPr wrap="none" rtlCol="0">
            <a:spAutoFit/>
          </a:bodyPr>
          <a:lstStyle/>
          <a:p>
            <a:r>
              <a:rPr lang="en-US" sz="3200" dirty="0">
                <a:solidFill>
                  <a:schemeClr val="bg1"/>
                </a:solidFill>
                <a:latin typeface="Arial Black" panose="020B0A04020102020204" pitchFamily="34" charset="0"/>
              </a:rPr>
              <a:t>Belonging</a:t>
            </a:r>
          </a:p>
        </p:txBody>
      </p:sp>
      <p:sp>
        <p:nvSpPr>
          <p:cNvPr id="6" name="TextBox 5">
            <a:extLst>
              <a:ext uri="{FF2B5EF4-FFF2-40B4-BE49-F238E27FC236}">
                <a16:creationId xmlns:a16="http://schemas.microsoft.com/office/drawing/2014/main" xmlns="" id="{635D30FC-1A30-49E1-9703-01E71A249BD9}"/>
              </a:ext>
            </a:extLst>
          </p:cNvPr>
          <p:cNvSpPr txBox="1"/>
          <p:nvPr/>
        </p:nvSpPr>
        <p:spPr>
          <a:xfrm>
            <a:off x="7121267" y="4566286"/>
            <a:ext cx="2022733" cy="584775"/>
          </a:xfrm>
          <a:prstGeom prst="rect">
            <a:avLst/>
          </a:prstGeom>
          <a:noFill/>
        </p:spPr>
        <p:txBody>
          <a:bodyPr wrap="none" rtlCol="0">
            <a:spAutoFit/>
          </a:bodyPr>
          <a:lstStyle/>
          <a:p>
            <a:r>
              <a:rPr lang="en-US" sz="3200" dirty="0">
                <a:solidFill>
                  <a:schemeClr val="bg1"/>
                </a:solidFill>
                <a:latin typeface="Arial Black" panose="020B0A04020102020204" pitchFamily="34" charset="0"/>
              </a:rPr>
              <a:t>Respect</a:t>
            </a:r>
          </a:p>
        </p:txBody>
      </p:sp>
    </p:spTree>
    <p:extLst>
      <p:ext uri="{BB962C8B-B14F-4D97-AF65-F5344CB8AC3E}">
        <p14:creationId xmlns:p14="http://schemas.microsoft.com/office/powerpoint/2010/main" val="381215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51D7A-E63D-4858-A0EE-047003072976}"/>
              </a:ext>
            </a:extLst>
          </p:cNvPr>
          <p:cNvSpPr>
            <a:spLocks noGrp="1"/>
          </p:cNvSpPr>
          <p:nvPr>
            <p:ph type="title"/>
          </p:nvPr>
        </p:nvSpPr>
        <p:spPr>
          <a:xfrm>
            <a:off x="507249" y="109695"/>
            <a:ext cx="7886700" cy="1325563"/>
          </a:xfrm>
        </p:spPr>
        <p:txBody>
          <a:bodyPr>
            <a:normAutofit/>
          </a:bodyPr>
          <a:lstStyle/>
          <a:p>
            <a:r>
              <a:rPr lang="en-US" sz="3200" dirty="0">
                <a:solidFill>
                  <a:srgbClr val="3399FF"/>
                </a:solidFill>
                <a:latin typeface="Arial Black" panose="020B0A04020102020204" pitchFamily="34" charset="0"/>
              </a:rPr>
              <a:t>Smile Train helps kids thrive</a:t>
            </a:r>
          </a:p>
        </p:txBody>
      </p:sp>
      <p:pic>
        <p:nvPicPr>
          <p:cNvPr id="3" name="Picture 2">
            <a:extLst>
              <a:ext uri="{FF2B5EF4-FFF2-40B4-BE49-F238E27FC236}">
                <a16:creationId xmlns:a16="http://schemas.microsoft.com/office/drawing/2014/main" xmlns="" id="{D3A0BA51-8544-4B0B-978B-604F3BA3F3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449" y="1246663"/>
            <a:ext cx="7215101" cy="5422742"/>
          </a:xfrm>
          <a:prstGeom prst="rect">
            <a:avLst/>
          </a:prstGeom>
        </p:spPr>
      </p:pic>
    </p:spTree>
    <p:extLst>
      <p:ext uri="{BB962C8B-B14F-4D97-AF65-F5344CB8AC3E}">
        <p14:creationId xmlns:p14="http://schemas.microsoft.com/office/powerpoint/2010/main" val="341844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2D946830-95EF-4B3E-A8EE-B849D29425C3}"/>
              </a:ext>
            </a:extLst>
          </p:cNvPr>
          <p:cNvSpPr txBox="1">
            <a:spLocks/>
          </p:cNvSpPr>
          <p:nvPr/>
        </p:nvSpPr>
        <p:spPr>
          <a:xfrm>
            <a:off x="103057" y="4115974"/>
            <a:ext cx="7654152" cy="76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1200" kern="1200">
                <a:solidFill>
                  <a:schemeClr val="accent1"/>
                </a:solidFill>
                <a:latin typeface="+mj-lt"/>
                <a:ea typeface="+mj-ea"/>
                <a:cs typeface="+mj-cs"/>
              </a:defRPr>
            </a:lvl1pPr>
          </a:lstStyle>
          <a:p>
            <a:r>
              <a:rPr lang="en-US" sz="4500" b="1">
                <a:ln w="12700">
                  <a:solidFill>
                    <a:schemeClr val="tx1"/>
                  </a:solidFill>
                </a:ln>
                <a:solidFill>
                  <a:schemeClr val="bg1"/>
                </a:solidFill>
                <a:latin typeface="Arial Black"/>
                <a:cs typeface="+mn-cs"/>
              </a:rPr>
              <a:t>Making </a:t>
            </a:r>
            <a:endParaRPr lang="en-US" sz="3000" b="1">
              <a:solidFill>
                <a:schemeClr val="bg1"/>
              </a:solidFill>
              <a:latin typeface="Calibri Light" panose="020F0302020204030204"/>
              <a:cs typeface="Calibri Light"/>
            </a:endParaRPr>
          </a:p>
          <a:p>
            <a:r>
              <a:rPr lang="en-US" sz="4500" b="1">
                <a:ln w="12700">
                  <a:solidFill>
                    <a:schemeClr val="tx1"/>
                  </a:solidFill>
                </a:ln>
                <a:solidFill>
                  <a:schemeClr val="bg1"/>
                </a:solidFill>
                <a:latin typeface="Arial Black"/>
                <a:cs typeface="+mn-cs"/>
              </a:rPr>
              <a:t>Connections</a:t>
            </a:r>
            <a:endParaRPr lang="en-US" sz="3000" b="1">
              <a:solidFill>
                <a:schemeClr val="bg1"/>
              </a:solidFill>
              <a:latin typeface="Calibri Light" panose="020F0302020204030204"/>
              <a:cs typeface="Calibri Light"/>
            </a:endParaRPr>
          </a:p>
          <a:p>
            <a:r>
              <a:rPr lang="en-US" sz="3000" b="1"/>
              <a:t/>
            </a:r>
            <a:br>
              <a:rPr lang="en-US" sz="3000" b="1"/>
            </a:br>
            <a:endParaRPr lang="en-US" sz="3000" b="1">
              <a:cs typeface="Calibri Light"/>
            </a:endParaRPr>
          </a:p>
        </p:txBody>
      </p:sp>
    </p:spTree>
    <p:extLst>
      <p:ext uri="{BB962C8B-B14F-4D97-AF65-F5344CB8AC3E}">
        <p14:creationId xmlns:p14="http://schemas.microsoft.com/office/powerpoint/2010/main" val="7474615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040314_SmileTrain_PPT">
  <a:themeElements>
    <a:clrScheme name="Smile Train">
      <a:dk1>
        <a:srgbClr val="000000"/>
      </a:dk1>
      <a:lt1>
        <a:sysClr val="window" lastClr="FFFFFF"/>
      </a:lt1>
      <a:dk2>
        <a:srgbClr val="626165"/>
      </a:dk2>
      <a:lt2>
        <a:srgbClr val="BFBCBA"/>
      </a:lt2>
      <a:accent1>
        <a:srgbClr val="4B79BC"/>
      </a:accent1>
      <a:accent2>
        <a:srgbClr val="6DAADC"/>
      </a:accent2>
      <a:accent3>
        <a:srgbClr val="EE3124"/>
      </a:accent3>
      <a:accent4>
        <a:srgbClr val="F37654"/>
      </a:accent4>
      <a:accent5>
        <a:srgbClr val="AD24A9"/>
      </a:accent5>
      <a:accent6>
        <a:srgbClr val="F03CAC"/>
      </a:accent6>
      <a:hlink>
        <a:srgbClr val="04247B"/>
      </a:hlink>
      <a:folHlink>
        <a:srgbClr val="8D8C8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BD452E7901CB43A904748D0B4819ED" ma:contentTypeVersion="13" ma:contentTypeDescription="Create a new document." ma:contentTypeScope="" ma:versionID="fd21d78512101933714dc17d8e2f68e5">
  <xsd:schema xmlns:xsd="http://www.w3.org/2001/XMLSchema" xmlns:xs="http://www.w3.org/2001/XMLSchema" xmlns:p="http://schemas.microsoft.com/office/2006/metadata/properties" xmlns:ns1="http://schemas.microsoft.com/sharepoint/v3" xmlns:ns2="d1257467-fdfb-4f02-b413-7eccbfb680f0" xmlns:ns3="42ee4032-ca9d-45cb-b42c-6d315f6573e8" targetNamespace="http://schemas.microsoft.com/office/2006/metadata/properties" ma:root="true" ma:fieldsID="cf472ae8e1791dccedf494ba014cb204" ns1:_="" ns2:_="" ns3:_="">
    <xsd:import namespace="http://schemas.microsoft.com/sharepoint/v3"/>
    <xsd:import namespace="d1257467-fdfb-4f02-b413-7eccbfb680f0"/>
    <xsd:import namespace="42ee4032-ca9d-45cb-b42c-6d315f6573e8"/>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257467-fdfb-4f02-b413-7eccbfb680f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ee4032-ca9d-45cb-b42c-6d315f6573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9BD6C45-2791-4D3A-830C-C35328E70631}">
  <ds:schemaRefs>
    <ds:schemaRef ds:uri="http://schemas.microsoft.com/sharepoint/v3/contenttype/forms"/>
  </ds:schemaRefs>
</ds:datastoreItem>
</file>

<file path=customXml/itemProps2.xml><?xml version="1.0" encoding="utf-8"?>
<ds:datastoreItem xmlns:ds="http://schemas.openxmlformats.org/officeDocument/2006/customXml" ds:itemID="{73E3B1A7-286E-4240-AB9C-6C07185B5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257467-fdfb-4f02-b413-7eccbfb680f0"/>
    <ds:schemaRef ds:uri="42ee4032-ca9d-45cb-b42c-6d315f6573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ED7337-28DD-4988-B343-72E57EE06515}">
  <ds:schemaRefs>
    <ds:schemaRef ds:uri="http://schemas.microsoft.com/sharepoint/v3"/>
    <ds:schemaRef ds:uri="d1257467-fdfb-4f02-b413-7eccbfb680f0"/>
    <ds:schemaRef ds:uri="http://www.w3.org/XML/1998/namespace"/>
    <ds:schemaRef ds:uri="42ee4032-ca9d-45cb-b42c-6d315f6573e8"/>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2939</TotalTime>
  <Words>1018</Words>
  <Application>Microsoft Macintosh PowerPoint</Application>
  <PresentationFormat>On-screen Show (4:3)</PresentationFormat>
  <Paragraphs>128</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040314_SmileTrain_PPT</vt:lpstr>
      <vt:lpstr>PowerPoint Presentation</vt:lpstr>
      <vt:lpstr>Disclaimer</vt:lpstr>
      <vt:lpstr>Lesson Objectives</vt:lpstr>
      <vt:lpstr>Lesson Information</vt:lpstr>
      <vt:lpstr>Background </vt:lpstr>
      <vt:lpstr>What do we need to survive?</vt:lpstr>
      <vt:lpstr>What does it mean to thrive?</vt:lpstr>
      <vt:lpstr>Smile Train helps kids thrive</vt:lpstr>
      <vt:lpstr>PowerPoint Presentation</vt:lpstr>
      <vt:lpstr>Smile Train Kenya Background</vt:lpstr>
      <vt:lpstr>Jane Video</vt:lpstr>
      <vt:lpstr>PowerPoint Presentation</vt:lpstr>
      <vt:lpstr>PowerPoint Presentation</vt:lpstr>
      <vt:lpstr>PowerPoint Presentation</vt:lpstr>
      <vt:lpstr>Questions for Connection</vt:lpstr>
      <vt:lpstr>PowerPoint Presentation</vt:lpstr>
      <vt:lpstr>Activity</vt:lpstr>
      <vt:lpstr>PowerPoint Presentation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Ariana Gould</dc:creator>
  <cp:lastModifiedBy>Camryn</cp:lastModifiedBy>
  <cp:revision>412</cp:revision>
  <dcterms:created xsi:type="dcterms:W3CDTF">2020-04-16T19:29:25Z</dcterms:created>
  <dcterms:modified xsi:type="dcterms:W3CDTF">2020-04-29T17:23:47Z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0x010100FBBD452E7901CB43A904748D0B4819ED</vt:lpwstr>
  </property>
</Properties>
</file>